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31"/>
  </p:notesMasterIdLst>
  <p:sldIdLst>
    <p:sldId id="256" r:id="rId2"/>
    <p:sldId id="270" r:id="rId3"/>
    <p:sldId id="357" r:id="rId4"/>
    <p:sldId id="360" r:id="rId5"/>
    <p:sldId id="359" r:id="rId6"/>
    <p:sldId id="358" r:id="rId7"/>
    <p:sldId id="271" r:id="rId8"/>
    <p:sldId id="371" r:id="rId9"/>
    <p:sldId id="361" r:id="rId10"/>
    <p:sldId id="362" r:id="rId11"/>
    <p:sldId id="368" r:id="rId12"/>
    <p:sldId id="323" r:id="rId13"/>
    <p:sldId id="364" r:id="rId14"/>
    <p:sldId id="370" r:id="rId15"/>
    <p:sldId id="372" r:id="rId16"/>
    <p:sldId id="373" r:id="rId17"/>
    <p:sldId id="369" r:id="rId18"/>
    <p:sldId id="374" r:id="rId19"/>
    <p:sldId id="375" r:id="rId20"/>
    <p:sldId id="376" r:id="rId21"/>
    <p:sldId id="377" r:id="rId22"/>
    <p:sldId id="378" r:id="rId23"/>
    <p:sldId id="379" r:id="rId24"/>
    <p:sldId id="350" r:id="rId25"/>
    <p:sldId id="351" r:id="rId26"/>
    <p:sldId id="380" r:id="rId27"/>
    <p:sldId id="352" r:id="rId28"/>
    <p:sldId id="381" r:id="rId29"/>
    <p:sldId id="35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  <p:embeddedFont>
      <p:font typeface="Roboto Condensed Light" panose="02000000000000000000" pitchFamily="2" charset="0"/>
      <p:regular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09678-45AF-4933-C984-4B4A33F4FD2F}" v="399" dt="2020-09-03T15:28:31.998"/>
    <p1510:client id="{5DE5402D-D4D0-6083-5D10-C0AE3C2F947B}" v="2" dt="2020-09-15T17:35:57.887"/>
    <p1510:client id="{6BA08A4A-4BA8-DD42-F0BE-42AF9704738A}" v="1000" dt="2020-09-04T04:52:25.248"/>
    <p1510:client id="{9889D098-B34C-7506-2D90-4B932622FD2C}" v="496" dt="2020-09-03T17:18:33.320"/>
    <p1510:client id="{A720F7BB-3A4A-BA05-94AA-F4E58E9EA0DE}" v="2692" dt="2020-09-08T17:52:48.868"/>
    <p1510:client id="{AB80C03B-DCC0-405E-5AC2-B7F863145276}" v="2171" dt="2020-09-11T05:31:06.170"/>
    <p1510:client id="{D539C064-5D43-482D-EEB2-17AB4CE04852}" v="458" dt="2020-09-11T12:49:45.419"/>
    <p1510:client id="{E4B31CA8-7A26-6EF3-9626-0DFADF3FD2B5}" v="1560" dt="2020-09-12T16:14:0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1" autoAdjust="0"/>
    <p:restoredTop sz="56984" autoAdjust="0"/>
  </p:normalViewPr>
  <p:slideViewPr>
    <p:cSldViewPr snapToGrid="0">
      <p:cViewPr varScale="1">
        <p:scale>
          <a:sx n="38" d="100"/>
          <a:sy n="38" d="100"/>
        </p:scale>
        <p:origin x="170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Data </a:t>
          </a:r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Compression</a:t>
          </a: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endParaRPr lang="en-US"/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endParaRPr lang="en-US"/>
        </a:p>
      </dgm:t>
    </dgm:pt>
    <dgm:pt modelId="{A2316BB0-F52B-48D8-AEE3-347A257269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Geo-blocking </a:t>
          </a:r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Bypass</a:t>
          </a:r>
        </a:p>
      </dgm:t>
    </dgm:pt>
    <dgm:pt modelId="{B9EBF8DA-1927-49A8-8D12-9931650AEEB8}" type="parTrans" cxnId="{17D53B6B-EA6B-42F2-83F3-BB07C764EAEE}">
      <dgm:prSet/>
      <dgm:spPr/>
      <dgm:t>
        <a:bodyPr/>
        <a:lstStyle/>
        <a:p>
          <a:endParaRPr lang="en-US"/>
        </a:p>
      </dgm:t>
    </dgm:pt>
    <dgm:pt modelId="{539F80C8-EF26-4BC8-A495-82CA0B61A377}" type="sibTrans" cxnId="{17D53B6B-EA6B-42F2-83F3-BB07C764EAEE}">
      <dgm:prSet/>
      <dgm:spPr/>
      <dgm:t>
        <a:bodyPr/>
        <a:lstStyle/>
        <a:p>
          <a:endParaRPr lang="en-US"/>
        </a:p>
      </dgm:t>
    </dgm:pt>
    <dgm:pt modelId="{DCFE91C6-DD96-47D7-A9AC-838690659D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Censorship </a:t>
          </a:r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circumvention</a:t>
          </a:r>
        </a:p>
      </dgm:t>
    </dgm:pt>
    <dgm:pt modelId="{8C02969D-D951-4C5D-AB1C-A6A4E9E1E5A8}" type="parTrans" cxnId="{4D69DC74-5F5C-41BC-8EF1-D0F184FB5CEB}">
      <dgm:prSet/>
      <dgm:spPr/>
      <dgm:t>
        <a:bodyPr/>
        <a:lstStyle/>
        <a:p>
          <a:endParaRPr lang="en-US"/>
        </a:p>
      </dgm:t>
    </dgm:pt>
    <dgm:pt modelId="{33600B36-99E2-4F4D-9AA9-4833E2027E0B}" type="sibTrans" cxnId="{4D69DC74-5F5C-41BC-8EF1-D0F184FB5CEB}">
      <dgm:prSet/>
      <dgm:spPr/>
      <dgm:t>
        <a:bodyPr/>
        <a:lstStyle/>
        <a:p>
          <a:endParaRPr lang="en-US"/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7220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 w="285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2FC5215D-CEA5-46EC-B6F4-3336CAB8BF4F}" type="pres">
      <dgm:prSet presAssocID="{A2316BB0-F52B-48D8-AEE3-347A2572699E}" presName="composite" presStyleCnt="0"/>
      <dgm:spPr/>
    </dgm:pt>
    <dgm:pt modelId="{19A1F55C-E8F7-4D88-980D-C1BB1FEC89C4}" type="pres">
      <dgm:prSet presAssocID="{A2316BB0-F52B-48D8-AEE3-347A2572699E}" presName="imgShp" presStyleLbl="fgImgPlace1" presStyleIdx="1" presStyleCnt="3" custLinFactNeighborX="-17220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 w="285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09E1F3F-D43F-42B5-A8A8-42A65DFB1460}" type="pres">
      <dgm:prSet presAssocID="{A2316BB0-F52B-48D8-AEE3-347A2572699E}" presName="txShp" presStyleLbl="node1" presStyleIdx="1" presStyleCnt="3">
        <dgm:presLayoutVars>
          <dgm:bulletEnabled val="1"/>
        </dgm:presLayoutVars>
      </dgm:prSet>
      <dgm:spPr/>
    </dgm:pt>
    <dgm:pt modelId="{6B4FD686-F46C-436F-8088-345D172B7B03}" type="pres">
      <dgm:prSet presAssocID="{539F80C8-EF26-4BC8-A495-82CA0B61A377}" presName="spacing" presStyleCnt="0"/>
      <dgm:spPr/>
    </dgm:pt>
    <dgm:pt modelId="{3DA1233B-6735-4683-92C1-1EC6BC7813ED}" type="pres">
      <dgm:prSet presAssocID="{DCFE91C6-DD96-47D7-A9AC-838690659DAC}" presName="composite" presStyleCnt="0"/>
      <dgm:spPr/>
    </dgm:pt>
    <dgm:pt modelId="{4D002190-21A2-4CAA-B359-7CD23D894251}" type="pres">
      <dgm:prSet presAssocID="{DCFE91C6-DD96-47D7-A9AC-838690659DAC}" presName="imgShp" presStyleLbl="fgImgPlace1" presStyleIdx="2" presStyleCnt="3" custLinFactNeighborX="-172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A1A4F47-A17C-4F38-8D98-6F48C6F30BF0}" type="pres">
      <dgm:prSet presAssocID="{DCFE91C6-DD96-47D7-A9AC-838690659DA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17D53B6B-EA6B-42F2-83F3-BB07C764EAEE}" srcId="{C31180C1-0D04-436B-9575-5FA9A8157C5C}" destId="{A2316BB0-F52B-48D8-AEE3-347A2572699E}" srcOrd="1" destOrd="0" parTransId="{B9EBF8DA-1927-49A8-8D12-9931650AEEB8}" sibTransId="{539F80C8-EF26-4BC8-A495-82CA0B61A377}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4D69DC74-5F5C-41BC-8EF1-D0F184FB5CEB}" srcId="{C31180C1-0D04-436B-9575-5FA9A8157C5C}" destId="{DCFE91C6-DD96-47D7-A9AC-838690659DAC}" srcOrd="2" destOrd="0" parTransId="{8C02969D-D951-4C5D-AB1C-A6A4E9E1E5A8}" sibTransId="{33600B36-99E2-4F4D-9AA9-4833E2027E0B}"/>
    <dgm:cxn modelId="{17023999-5340-4DBA-8691-A785B81725C6}" type="presOf" srcId="{DCFE91C6-DD96-47D7-A9AC-838690659DAC}" destId="{6A1A4F47-A17C-4F38-8D98-6F48C6F30BF0}" srcOrd="0" destOrd="0" presId="urn:microsoft.com/office/officeart/2005/8/layout/vList3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AB21A5D5-5610-44AA-BE2B-6BD85A4C5807}" type="presOf" srcId="{A2316BB0-F52B-48D8-AEE3-347A2572699E}" destId="{809E1F3F-D43F-42B5-A8A8-42A65DFB1460}" srcOrd="0" destOrd="0" presId="urn:microsoft.com/office/officeart/2005/8/layout/vList3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CF299144-9980-4C15-8598-EA28AD71D446}" type="presParOf" srcId="{E2C96A22-F207-41BB-85F8-1BF9D81F253E}" destId="{2FC5215D-CEA5-46EC-B6F4-3336CAB8BF4F}" srcOrd="2" destOrd="0" presId="urn:microsoft.com/office/officeart/2005/8/layout/vList3"/>
    <dgm:cxn modelId="{8A7B8BC6-5929-4112-A215-A69FD9951992}" type="presParOf" srcId="{2FC5215D-CEA5-46EC-B6F4-3336CAB8BF4F}" destId="{19A1F55C-E8F7-4D88-980D-C1BB1FEC89C4}" srcOrd="0" destOrd="0" presId="urn:microsoft.com/office/officeart/2005/8/layout/vList3"/>
    <dgm:cxn modelId="{742733BB-9BAB-4D71-A5FB-E1419ECFF914}" type="presParOf" srcId="{2FC5215D-CEA5-46EC-B6F4-3336CAB8BF4F}" destId="{809E1F3F-D43F-42B5-A8A8-42A65DFB1460}" srcOrd="1" destOrd="0" presId="urn:microsoft.com/office/officeart/2005/8/layout/vList3"/>
    <dgm:cxn modelId="{CD6D8AAE-E16C-4325-B5D9-7C203DDCC549}" type="presParOf" srcId="{E2C96A22-F207-41BB-85F8-1BF9D81F253E}" destId="{6B4FD686-F46C-436F-8088-345D172B7B03}" srcOrd="3" destOrd="0" presId="urn:microsoft.com/office/officeart/2005/8/layout/vList3"/>
    <dgm:cxn modelId="{E70D16B7-B6C9-4772-858D-100C3C2785E7}" type="presParOf" srcId="{E2C96A22-F207-41BB-85F8-1BF9D81F253E}" destId="{3DA1233B-6735-4683-92C1-1EC6BC7813ED}" srcOrd="4" destOrd="0" presId="urn:microsoft.com/office/officeart/2005/8/layout/vList3"/>
    <dgm:cxn modelId="{B184BE2D-B593-4855-91C6-D645D0072C4B}" type="presParOf" srcId="{3DA1233B-6735-4683-92C1-1EC6BC7813ED}" destId="{4D002190-21A2-4CAA-B359-7CD23D894251}" srcOrd="0" destOrd="0" presId="urn:microsoft.com/office/officeart/2005/8/layout/vList3"/>
    <dgm:cxn modelId="{ABE8B49C-ACF2-47C1-B55A-FD97E19959C5}" type="presParOf" srcId="{3DA1233B-6735-4683-92C1-1EC6BC7813ED}" destId="{6A1A4F47-A17C-4F38-8D98-6F48C6F30B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A62050-2BD5-49C6-9268-AF453C28069B}" type="doc">
      <dgm:prSet loTypeId="urn:microsoft.com/office/officeart/2005/8/layout/vProcess5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246E5E-4B08-401D-8C95-A6C4F4F5B08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3DES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encryption algorithm (34/34)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F9F8D8A-4374-4A15-A608-862172EDAF99}" type="parTrans" cxnId="{0D14CEED-61DC-468F-88FD-737FC3B1FF14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21C47A87-1986-446A-8AAC-E80682599EE7}" type="sibTrans" cxnId="{0D14CEED-61DC-468F-88FD-737FC3B1FF14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AA4FA46-7966-4B74-A459-8086C195AF2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MD5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hash algorithm (3/34)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169D267-D702-48AD-B986-344EE5FD25A5}" type="parTrans" cxnId="{09438F72-71E7-47D3-BA9E-DF6FF90610C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743665F-10A6-479A-82DA-E39869CD872A}" type="sibTrans" cxnId="{09438F72-71E7-47D3-BA9E-DF6FF90610C2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39863A9-7114-4F5A-B207-1387A55EDA5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RC4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encryption algorithm (3/34)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89E0BD48-CE88-477F-8D53-9D359BD00F66}" type="parTrans" cxnId="{77E281DC-1AAD-45FD-9A11-BE9A623D6D7A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8D0CE7D-1F60-4B1F-BA2C-99AE390A96A2}" type="sibTrans" cxnId="{77E281DC-1AAD-45FD-9A11-BE9A623D6D7A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F2F53C7-23BC-4944-9DED-9BA9852E93F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SHA1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hash algorithm (34/34)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1E9C515-8693-49D7-A54F-9A34A3BE172A}" type="parTrans" cxnId="{2133294D-C3DF-4D6F-9E04-0FCDFFD9677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984BE99-D9B1-4AED-9BF0-7E0FDF14B0D5}" type="sibTrans" cxnId="{2133294D-C3DF-4D6F-9E04-0FCDFFD96772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23786762-51C9-4958-82F4-93ED9322F415}" type="pres">
      <dgm:prSet presAssocID="{1CA62050-2BD5-49C6-9268-AF453C28069B}" presName="outerComposite" presStyleCnt="0">
        <dgm:presLayoutVars>
          <dgm:chMax val="5"/>
          <dgm:dir/>
          <dgm:resizeHandles val="exact"/>
        </dgm:presLayoutVars>
      </dgm:prSet>
      <dgm:spPr/>
    </dgm:pt>
    <dgm:pt modelId="{A844CF23-90CB-4DD2-8C14-49BF5C8F5EA6}" type="pres">
      <dgm:prSet presAssocID="{1CA62050-2BD5-49C6-9268-AF453C28069B}" presName="dummyMaxCanvas" presStyleCnt="0">
        <dgm:presLayoutVars/>
      </dgm:prSet>
      <dgm:spPr/>
    </dgm:pt>
    <dgm:pt modelId="{02B70BB7-4CC4-468B-B526-33CB656ECF6E}" type="pres">
      <dgm:prSet presAssocID="{1CA62050-2BD5-49C6-9268-AF453C28069B}" presName="FourNodes_1" presStyleLbl="node1" presStyleIdx="0" presStyleCnt="4">
        <dgm:presLayoutVars>
          <dgm:bulletEnabled val="1"/>
        </dgm:presLayoutVars>
      </dgm:prSet>
      <dgm:spPr/>
    </dgm:pt>
    <dgm:pt modelId="{15FB03C3-F01F-40B3-AFC9-73A3C9A9988B}" type="pres">
      <dgm:prSet presAssocID="{1CA62050-2BD5-49C6-9268-AF453C28069B}" presName="FourNodes_2" presStyleLbl="node1" presStyleIdx="1" presStyleCnt="4">
        <dgm:presLayoutVars>
          <dgm:bulletEnabled val="1"/>
        </dgm:presLayoutVars>
      </dgm:prSet>
      <dgm:spPr/>
    </dgm:pt>
    <dgm:pt modelId="{0317BF66-18C0-4F38-9400-163801E3DB90}" type="pres">
      <dgm:prSet presAssocID="{1CA62050-2BD5-49C6-9268-AF453C28069B}" presName="FourNodes_3" presStyleLbl="node1" presStyleIdx="2" presStyleCnt="4">
        <dgm:presLayoutVars>
          <dgm:bulletEnabled val="1"/>
        </dgm:presLayoutVars>
      </dgm:prSet>
      <dgm:spPr/>
    </dgm:pt>
    <dgm:pt modelId="{CC8DB68C-93D2-41D0-ADE8-DF404BEB32F5}" type="pres">
      <dgm:prSet presAssocID="{1CA62050-2BD5-49C6-9268-AF453C28069B}" presName="FourNodes_4" presStyleLbl="node1" presStyleIdx="3" presStyleCnt="4">
        <dgm:presLayoutVars>
          <dgm:bulletEnabled val="1"/>
        </dgm:presLayoutVars>
      </dgm:prSet>
      <dgm:spPr/>
    </dgm:pt>
    <dgm:pt modelId="{0F2392F8-2E06-4E04-A948-9BAD08B1C2BF}" type="pres">
      <dgm:prSet presAssocID="{1CA62050-2BD5-49C6-9268-AF453C28069B}" presName="FourConn_1-2" presStyleLbl="fgAccFollowNode1" presStyleIdx="0" presStyleCnt="3">
        <dgm:presLayoutVars>
          <dgm:bulletEnabled val="1"/>
        </dgm:presLayoutVars>
      </dgm:prSet>
      <dgm:spPr/>
    </dgm:pt>
    <dgm:pt modelId="{C1B37AE2-6CBB-4D6E-9959-6D90A27FB33E}" type="pres">
      <dgm:prSet presAssocID="{1CA62050-2BD5-49C6-9268-AF453C28069B}" presName="FourConn_2-3" presStyleLbl="fgAccFollowNode1" presStyleIdx="1" presStyleCnt="3">
        <dgm:presLayoutVars>
          <dgm:bulletEnabled val="1"/>
        </dgm:presLayoutVars>
      </dgm:prSet>
      <dgm:spPr/>
    </dgm:pt>
    <dgm:pt modelId="{89C0BF17-426A-4769-A674-723329D49196}" type="pres">
      <dgm:prSet presAssocID="{1CA62050-2BD5-49C6-9268-AF453C28069B}" presName="FourConn_3-4" presStyleLbl="fgAccFollowNode1" presStyleIdx="2" presStyleCnt="3">
        <dgm:presLayoutVars>
          <dgm:bulletEnabled val="1"/>
        </dgm:presLayoutVars>
      </dgm:prSet>
      <dgm:spPr/>
    </dgm:pt>
    <dgm:pt modelId="{AC73B0ED-3C9A-4BCF-9E23-C9E7AEF7636D}" type="pres">
      <dgm:prSet presAssocID="{1CA62050-2BD5-49C6-9268-AF453C28069B}" presName="FourNodes_1_text" presStyleLbl="node1" presStyleIdx="3" presStyleCnt="4">
        <dgm:presLayoutVars>
          <dgm:bulletEnabled val="1"/>
        </dgm:presLayoutVars>
      </dgm:prSet>
      <dgm:spPr/>
    </dgm:pt>
    <dgm:pt modelId="{DD8EE9B1-CC90-4204-9459-FF1055827430}" type="pres">
      <dgm:prSet presAssocID="{1CA62050-2BD5-49C6-9268-AF453C28069B}" presName="FourNodes_2_text" presStyleLbl="node1" presStyleIdx="3" presStyleCnt="4">
        <dgm:presLayoutVars>
          <dgm:bulletEnabled val="1"/>
        </dgm:presLayoutVars>
      </dgm:prSet>
      <dgm:spPr/>
    </dgm:pt>
    <dgm:pt modelId="{BB3DBD44-7F66-4020-AF01-416F4FB1AA18}" type="pres">
      <dgm:prSet presAssocID="{1CA62050-2BD5-49C6-9268-AF453C28069B}" presName="FourNodes_3_text" presStyleLbl="node1" presStyleIdx="3" presStyleCnt="4">
        <dgm:presLayoutVars>
          <dgm:bulletEnabled val="1"/>
        </dgm:presLayoutVars>
      </dgm:prSet>
      <dgm:spPr/>
    </dgm:pt>
    <dgm:pt modelId="{82443243-C039-44B8-8C4B-83778CD94F86}" type="pres">
      <dgm:prSet presAssocID="{1CA62050-2BD5-49C6-9268-AF453C2806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E8B2C09-1949-4B94-A915-F57531324E97}" type="presOf" srcId="{21C47A87-1986-446A-8AAC-E80682599EE7}" destId="{0F2392F8-2E06-4E04-A948-9BAD08B1C2BF}" srcOrd="0" destOrd="0" presId="urn:microsoft.com/office/officeart/2005/8/layout/vProcess5"/>
    <dgm:cxn modelId="{4C162711-CD90-44DF-915C-49C3311456E3}" type="presOf" srcId="{C984BE99-D9B1-4AED-9BF0-7E0FDF14B0D5}" destId="{89C0BF17-426A-4769-A674-723329D49196}" srcOrd="0" destOrd="0" presId="urn:microsoft.com/office/officeart/2005/8/layout/vProcess5"/>
    <dgm:cxn modelId="{4440861A-9362-4BE0-BA5A-66FE25A993AF}" type="presOf" srcId="{9F2F53C7-23BC-4944-9DED-9BA9852E93FA}" destId="{BB3DBD44-7F66-4020-AF01-416F4FB1AA18}" srcOrd="1" destOrd="0" presId="urn:microsoft.com/office/officeart/2005/8/layout/vProcess5"/>
    <dgm:cxn modelId="{F686F81D-0AAD-4BD1-A89C-9C179100433F}" type="presOf" srcId="{24246E5E-4B08-401D-8C95-A6C4F4F5B082}" destId="{02B70BB7-4CC4-468B-B526-33CB656ECF6E}" srcOrd="0" destOrd="0" presId="urn:microsoft.com/office/officeart/2005/8/layout/vProcess5"/>
    <dgm:cxn modelId="{1F9ED922-9F0D-4312-B85B-774AC1F09E5E}" type="presOf" srcId="{039863A9-7114-4F5A-B207-1387A55EDA5B}" destId="{15FB03C3-F01F-40B3-AFC9-73A3C9A9988B}" srcOrd="0" destOrd="0" presId="urn:microsoft.com/office/officeart/2005/8/layout/vProcess5"/>
    <dgm:cxn modelId="{12009A2B-35C8-4B78-956A-787A73920145}" type="presOf" srcId="{B8D0CE7D-1F60-4B1F-BA2C-99AE390A96A2}" destId="{C1B37AE2-6CBB-4D6E-9959-6D90A27FB33E}" srcOrd="0" destOrd="0" presId="urn:microsoft.com/office/officeart/2005/8/layout/vProcess5"/>
    <dgm:cxn modelId="{CD574D39-E188-468B-AA25-478EE2616AB2}" type="presOf" srcId="{1CA62050-2BD5-49C6-9268-AF453C28069B}" destId="{23786762-51C9-4958-82F4-93ED9322F415}" srcOrd="0" destOrd="0" presId="urn:microsoft.com/office/officeart/2005/8/layout/vProcess5"/>
    <dgm:cxn modelId="{CA57475C-CB5E-4878-8611-D63E3962A252}" type="presOf" srcId="{9F2F53C7-23BC-4944-9DED-9BA9852E93FA}" destId="{0317BF66-18C0-4F38-9400-163801E3DB90}" srcOrd="0" destOrd="0" presId="urn:microsoft.com/office/officeart/2005/8/layout/vProcess5"/>
    <dgm:cxn modelId="{CC059F5F-C317-48B4-8964-C464DD84CEA0}" type="presOf" srcId="{BAA4FA46-7966-4B74-A459-8086C195AF2E}" destId="{82443243-C039-44B8-8C4B-83778CD94F86}" srcOrd="1" destOrd="0" presId="urn:microsoft.com/office/officeart/2005/8/layout/vProcess5"/>
    <dgm:cxn modelId="{2133294D-C3DF-4D6F-9E04-0FCDFFD96772}" srcId="{1CA62050-2BD5-49C6-9268-AF453C28069B}" destId="{9F2F53C7-23BC-4944-9DED-9BA9852E93FA}" srcOrd="2" destOrd="0" parTransId="{C1E9C515-8693-49D7-A54F-9A34A3BE172A}" sibTransId="{C984BE99-D9B1-4AED-9BF0-7E0FDF14B0D5}"/>
    <dgm:cxn modelId="{09438F72-71E7-47D3-BA9E-DF6FF90610C2}" srcId="{1CA62050-2BD5-49C6-9268-AF453C28069B}" destId="{BAA4FA46-7966-4B74-A459-8086C195AF2E}" srcOrd="3" destOrd="0" parTransId="{4169D267-D702-48AD-B986-344EE5FD25A5}" sibTransId="{3743665F-10A6-479A-82DA-E39869CD872A}"/>
    <dgm:cxn modelId="{72905E5A-9949-4F5E-8FA4-DB87FB166BD0}" type="presOf" srcId="{24246E5E-4B08-401D-8C95-A6C4F4F5B082}" destId="{AC73B0ED-3C9A-4BCF-9E23-C9E7AEF7636D}" srcOrd="1" destOrd="0" presId="urn:microsoft.com/office/officeart/2005/8/layout/vProcess5"/>
    <dgm:cxn modelId="{063F4F9C-649D-46AB-930C-9AB08FDF958D}" type="presOf" srcId="{039863A9-7114-4F5A-B207-1387A55EDA5B}" destId="{DD8EE9B1-CC90-4204-9459-FF1055827430}" srcOrd="1" destOrd="0" presId="urn:microsoft.com/office/officeart/2005/8/layout/vProcess5"/>
    <dgm:cxn modelId="{51AD0CD6-BBB3-44FE-96FD-AF85B015557B}" type="presOf" srcId="{BAA4FA46-7966-4B74-A459-8086C195AF2E}" destId="{CC8DB68C-93D2-41D0-ADE8-DF404BEB32F5}" srcOrd="0" destOrd="0" presId="urn:microsoft.com/office/officeart/2005/8/layout/vProcess5"/>
    <dgm:cxn modelId="{77E281DC-1AAD-45FD-9A11-BE9A623D6D7A}" srcId="{1CA62050-2BD5-49C6-9268-AF453C28069B}" destId="{039863A9-7114-4F5A-B207-1387A55EDA5B}" srcOrd="1" destOrd="0" parTransId="{89E0BD48-CE88-477F-8D53-9D359BD00F66}" sibTransId="{B8D0CE7D-1F60-4B1F-BA2C-99AE390A96A2}"/>
    <dgm:cxn modelId="{0D14CEED-61DC-468F-88FD-737FC3B1FF14}" srcId="{1CA62050-2BD5-49C6-9268-AF453C28069B}" destId="{24246E5E-4B08-401D-8C95-A6C4F4F5B082}" srcOrd="0" destOrd="0" parTransId="{9F9F8D8A-4374-4A15-A608-862172EDAF99}" sibTransId="{21C47A87-1986-446A-8AAC-E80682599EE7}"/>
    <dgm:cxn modelId="{B9C35443-9B90-413B-A769-A21EC77AB2B8}" type="presParOf" srcId="{23786762-51C9-4958-82F4-93ED9322F415}" destId="{A844CF23-90CB-4DD2-8C14-49BF5C8F5EA6}" srcOrd="0" destOrd="0" presId="urn:microsoft.com/office/officeart/2005/8/layout/vProcess5"/>
    <dgm:cxn modelId="{74BF9782-DA87-41ED-AD73-B1751C7A3F26}" type="presParOf" srcId="{23786762-51C9-4958-82F4-93ED9322F415}" destId="{02B70BB7-4CC4-468B-B526-33CB656ECF6E}" srcOrd="1" destOrd="0" presId="urn:microsoft.com/office/officeart/2005/8/layout/vProcess5"/>
    <dgm:cxn modelId="{D596BF6E-13A4-44CE-BD8A-8985939B915B}" type="presParOf" srcId="{23786762-51C9-4958-82F4-93ED9322F415}" destId="{15FB03C3-F01F-40B3-AFC9-73A3C9A9988B}" srcOrd="2" destOrd="0" presId="urn:microsoft.com/office/officeart/2005/8/layout/vProcess5"/>
    <dgm:cxn modelId="{371997DA-4EDE-4A2E-A6C7-0602D6F083E3}" type="presParOf" srcId="{23786762-51C9-4958-82F4-93ED9322F415}" destId="{0317BF66-18C0-4F38-9400-163801E3DB90}" srcOrd="3" destOrd="0" presId="urn:microsoft.com/office/officeart/2005/8/layout/vProcess5"/>
    <dgm:cxn modelId="{27A5978C-7653-42DA-B724-E884F165566B}" type="presParOf" srcId="{23786762-51C9-4958-82F4-93ED9322F415}" destId="{CC8DB68C-93D2-41D0-ADE8-DF404BEB32F5}" srcOrd="4" destOrd="0" presId="urn:microsoft.com/office/officeart/2005/8/layout/vProcess5"/>
    <dgm:cxn modelId="{E8CECE45-544D-4C22-BEC6-B01D72B430DB}" type="presParOf" srcId="{23786762-51C9-4958-82F4-93ED9322F415}" destId="{0F2392F8-2E06-4E04-A948-9BAD08B1C2BF}" srcOrd="5" destOrd="0" presId="urn:microsoft.com/office/officeart/2005/8/layout/vProcess5"/>
    <dgm:cxn modelId="{4583D082-DBBB-43A4-937C-23023945F63C}" type="presParOf" srcId="{23786762-51C9-4958-82F4-93ED9322F415}" destId="{C1B37AE2-6CBB-4D6E-9959-6D90A27FB33E}" srcOrd="6" destOrd="0" presId="urn:microsoft.com/office/officeart/2005/8/layout/vProcess5"/>
    <dgm:cxn modelId="{C0399D19-ACE0-4B74-82AC-F5D4ED2D6182}" type="presParOf" srcId="{23786762-51C9-4958-82F4-93ED9322F415}" destId="{89C0BF17-426A-4769-A674-723329D49196}" srcOrd="7" destOrd="0" presId="urn:microsoft.com/office/officeart/2005/8/layout/vProcess5"/>
    <dgm:cxn modelId="{C81B3C54-CC29-4EB2-A6F4-EDED415F1E6F}" type="presParOf" srcId="{23786762-51C9-4958-82F4-93ED9322F415}" destId="{AC73B0ED-3C9A-4BCF-9E23-C9E7AEF7636D}" srcOrd="8" destOrd="0" presId="urn:microsoft.com/office/officeart/2005/8/layout/vProcess5"/>
    <dgm:cxn modelId="{44C9B395-E2E4-4E3A-81D4-8FA657D754BA}" type="presParOf" srcId="{23786762-51C9-4958-82F4-93ED9322F415}" destId="{DD8EE9B1-CC90-4204-9459-FF1055827430}" srcOrd="9" destOrd="0" presId="urn:microsoft.com/office/officeart/2005/8/layout/vProcess5"/>
    <dgm:cxn modelId="{03ECF888-1134-445F-A9A6-0FE46CB666BA}" type="presParOf" srcId="{23786762-51C9-4958-82F4-93ED9322F415}" destId="{BB3DBD44-7F66-4020-AF01-416F4FB1AA18}" srcOrd="10" destOrd="0" presId="urn:microsoft.com/office/officeart/2005/8/layout/vProcess5"/>
    <dgm:cxn modelId="{98804661-1270-4AF3-922C-C2F9362B2B6A}" type="presParOf" srcId="{23786762-51C9-4958-82F4-93ED9322F415}" destId="{82443243-C039-44B8-8C4B-83778CD94F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A62050-2BD5-49C6-9268-AF453C28069B}" type="doc">
      <dgm:prSet loTypeId="urn:microsoft.com/office/officeart/2005/8/layout/vProcess5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246E5E-4B08-401D-8C95-A6C4F4F5B08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revocation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status check (32/34)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F9F8D8A-4374-4A15-A608-862172EDAF99}" type="parTrans" cxnId="{0D14CEED-61DC-468F-88FD-737FC3B1FF14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21C47A87-1986-446A-8AAC-E80682599EE7}" type="sibTrans" cxnId="{0D14CEED-61DC-468F-88FD-737FC3B1FF14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39863A9-7114-4F5A-B207-1387A55EDA5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expiry date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check (7/34)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89E0BD48-CE88-477F-8D53-9D359BD00F66}" type="parTrans" cxnId="{77E281DC-1AAD-45FD-9A11-BE9A623D6D7A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8D0CE7D-1F60-4B1F-BA2C-99AE390A96A2}" type="sibTrans" cxnId="{77E281DC-1AAD-45FD-9A11-BE9A623D6D7A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F2F53C7-23BC-4944-9DED-9BA9852E93F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common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name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check (8/34)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1E9C515-8693-49D7-A54F-9A34A3BE172A}" type="parTrans" cxnId="{2133294D-C3DF-4D6F-9E04-0FCDFFD9677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984BE99-D9B1-4AED-9BF0-7E0FDF14B0D5}" type="sibTrans" cxnId="{2133294D-C3DF-4D6F-9E04-0FCDFFD96772}">
      <dgm:prSet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7DCACE5-2C46-46ED-B165-62C98BB66D49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validation</a:t>
          </a:r>
          <a:r>
            <a:rPr lang="en-US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at all (4/34)</a:t>
          </a:r>
          <a:endParaRPr lang="en-US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E269291-A24A-43D5-9989-03DE73E891C2}" type="parTrans" cxnId="{60E2B101-97D6-45D0-B817-BCCFB9CCEC32}">
      <dgm:prSet/>
      <dgm:spPr/>
      <dgm:t>
        <a:bodyPr/>
        <a:lstStyle/>
        <a:p>
          <a:endParaRPr lang="en-US"/>
        </a:p>
      </dgm:t>
    </dgm:pt>
    <dgm:pt modelId="{BE6FC24B-F265-4878-AEFA-7FA7E6496DBE}" type="sibTrans" cxnId="{60E2B101-97D6-45D0-B817-BCCFB9CCEC32}">
      <dgm:prSet/>
      <dgm:spPr/>
      <dgm:t>
        <a:bodyPr/>
        <a:lstStyle/>
        <a:p>
          <a:endParaRPr lang="en-US"/>
        </a:p>
      </dgm:t>
    </dgm:pt>
    <dgm:pt modelId="{23786762-51C9-4958-82F4-93ED9322F415}" type="pres">
      <dgm:prSet presAssocID="{1CA62050-2BD5-49C6-9268-AF453C28069B}" presName="outerComposite" presStyleCnt="0">
        <dgm:presLayoutVars>
          <dgm:chMax val="5"/>
          <dgm:dir/>
          <dgm:resizeHandles val="exact"/>
        </dgm:presLayoutVars>
      </dgm:prSet>
      <dgm:spPr/>
    </dgm:pt>
    <dgm:pt modelId="{A844CF23-90CB-4DD2-8C14-49BF5C8F5EA6}" type="pres">
      <dgm:prSet presAssocID="{1CA62050-2BD5-49C6-9268-AF453C28069B}" presName="dummyMaxCanvas" presStyleCnt="0">
        <dgm:presLayoutVars/>
      </dgm:prSet>
      <dgm:spPr/>
    </dgm:pt>
    <dgm:pt modelId="{2CE47E36-AB8D-4DFE-A3BC-2BE393736E12}" type="pres">
      <dgm:prSet presAssocID="{1CA62050-2BD5-49C6-9268-AF453C28069B}" presName="FourNodes_1" presStyleLbl="node1" presStyleIdx="0" presStyleCnt="4">
        <dgm:presLayoutVars>
          <dgm:bulletEnabled val="1"/>
        </dgm:presLayoutVars>
      </dgm:prSet>
      <dgm:spPr/>
    </dgm:pt>
    <dgm:pt modelId="{FBFBFA4E-A3E8-4371-AA42-4A4E9935089B}" type="pres">
      <dgm:prSet presAssocID="{1CA62050-2BD5-49C6-9268-AF453C28069B}" presName="FourNodes_2" presStyleLbl="node1" presStyleIdx="1" presStyleCnt="4">
        <dgm:presLayoutVars>
          <dgm:bulletEnabled val="1"/>
        </dgm:presLayoutVars>
      </dgm:prSet>
      <dgm:spPr/>
    </dgm:pt>
    <dgm:pt modelId="{3215330B-B549-48A1-AB6B-2F9DCCF24028}" type="pres">
      <dgm:prSet presAssocID="{1CA62050-2BD5-49C6-9268-AF453C28069B}" presName="FourNodes_3" presStyleLbl="node1" presStyleIdx="2" presStyleCnt="4">
        <dgm:presLayoutVars>
          <dgm:bulletEnabled val="1"/>
        </dgm:presLayoutVars>
      </dgm:prSet>
      <dgm:spPr/>
    </dgm:pt>
    <dgm:pt modelId="{DD365632-C6B0-4C16-A2AD-60A575772FE3}" type="pres">
      <dgm:prSet presAssocID="{1CA62050-2BD5-49C6-9268-AF453C28069B}" presName="FourNodes_4" presStyleLbl="node1" presStyleIdx="3" presStyleCnt="4">
        <dgm:presLayoutVars>
          <dgm:bulletEnabled val="1"/>
        </dgm:presLayoutVars>
      </dgm:prSet>
      <dgm:spPr/>
    </dgm:pt>
    <dgm:pt modelId="{0639863B-874A-41A8-A948-5BBB4C275EC9}" type="pres">
      <dgm:prSet presAssocID="{1CA62050-2BD5-49C6-9268-AF453C28069B}" presName="FourConn_1-2" presStyleLbl="fgAccFollowNode1" presStyleIdx="0" presStyleCnt="3">
        <dgm:presLayoutVars>
          <dgm:bulletEnabled val="1"/>
        </dgm:presLayoutVars>
      </dgm:prSet>
      <dgm:spPr/>
    </dgm:pt>
    <dgm:pt modelId="{5998DD26-BA9D-4B6B-AB12-C06FF6067A63}" type="pres">
      <dgm:prSet presAssocID="{1CA62050-2BD5-49C6-9268-AF453C28069B}" presName="FourConn_2-3" presStyleLbl="fgAccFollowNode1" presStyleIdx="1" presStyleCnt="3">
        <dgm:presLayoutVars>
          <dgm:bulletEnabled val="1"/>
        </dgm:presLayoutVars>
      </dgm:prSet>
      <dgm:spPr/>
    </dgm:pt>
    <dgm:pt modelId="{41332899-D8FF-45F0-98C9-F299D87A60A5}" type="pres">
      <dgm:prSet presAssocID="{1CA62050-2BD5-49C6-9268-AF453C28069B}" presName="FourConn_3-4" presStyleLbl="fgAccFollowNode1" presStyleIdx="2" presStyleCnt="3">
        <dgm:presLayoutVars>
          <dgm:bulletEnabled val="1"/>
        </dgm:presLayoutVars>
      </dgm:prSet>
      <dgm:spPr/>
    </dgm:pt>
    <dgm:pt modelId="{9B72D777-5FEF-4E8E-BCAE-14DB865138F6}" type="pres">
      <dgm:prSet presAssocID="{1CA62050-2BD5-49C6-9268-AF453C28069B}" presName="FourNodes_1_text" presStyleLbl="node1" presStyleIdx="3" presStyleCnt="4">
        <dgm:presLayoutVars>
          <dgm:bulletEnabled val="1"/>
        </dgm:presLayoutVars>
      </dgm:prSet>
      <dgm:spPr/>
    </dgm:pt>
    <dgm:pt modelId="{9C3A8E4A-0F05-4275-BA82-34DA480EBA59}" type="pres">
      <dgm:prSet presAssocID="{1CA62050-2BD5-49C6-9268-AF453C28069B}" presName="FourNodes_2_text" presStyleLbl="node1" presStyleIdx="3" presStyleCnt="4">
        <dgm:presLayoutVars>
          <dgm:bulletEnabled val="1"/>
        </dgm:presLayoutVars>
      </dgm:prSet>
      <dgm:spPr/>
    </dgm:pt>
    <dgm:pt modelId="{C01C7F5E-6FA8-4B30-899F-D8303FB1D6F6}" type="pres">
      <dgm:prSet presAssocID="{1CA62050-2BD5-49C6-9268-AF453C28069B}" presName="FourNodes_3_text" presStyleLbl="node1" presStyleIdx="3" presStyleCnt="4">
        <dgm:presLayoutVars>
          <dgm:bulletEnabled val="1"/>
        </dgm:presLayoutVars>
      </dgm:prSet>
      <dgm:spPr/>
    </dgm:pt>
    <dgm:pt modelId="{5AC68AB0-37F6-4822-BF25-06B671655656}" type="pres">
      <dgm:prSet presAssocID="{1CA62050-2BD5-49C6-9268-AF453C2806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0E2B101-97D6-45D0-B817-BCCFB9CCEC32}" srcId="{1CA62050-2BD5-49C6-9268-AF453C28069B}" destId="{57DCACE5-2C46-46ED-B165-62C98BB66D49}" srcOrd="3" destOrd="0" parTransId="{3E269291-A24A-43D5-9989-03DE73E891C2}" sibTransId="{BE6FC24B-F265-4878-AEFA-7FA7E6496DBE}"/>
    <dgm:cxn modelId="{CD574D39-E188-468B-AA25-478EE2616AB2}" type="presOf" srcId="{1CA62050-2BD5-49C6-9268-AF453C28069B}" destId="{23786762-51C9-4958-82F4-93ED9322F415}" srcOrd="0" destOrd="0" presId="urn:microsoft.com/office/officeart/2005/8/layout/vProcess5"/>
    <dgm:cxn modelId="{EEA5193C-15CB-4366-A038-AB5CCD0B9657}" type="presOf" srcId="{C984BE99-D9B1-4AED-9BF0-7E0FDF14B0D5}" destId="{41332899-D8FF-45F0-98C9-F299D87A60A5}" srcOrd="0" destOrd="0" presId="urn:microsoft.com/office/officeart/2005/8/layout/vProcess5"/>
    <dgm:cxn modelId="{ED871A3E-99B4-4F21-8880-16295155C908}" type="presOf" srcId="{B8D0CE7D-1F60-4B1F-BA2C-99AE390A96A2}" destId="{5998DD26-BA9D-4B6B-AB12-C06FF6067A63}" srcOrd="0" destOrd="0" presId="urn:microsoft.com/office/officeart/2005/8/layout/vProcess5"/>
    <dgm:cxn modelId="{08904341-1100-46ED-A1F7-D7018221ED19}" type="presOf" srcId="{9F2F53C7-23BC-4944-9DED-9BA9852E93FA}" destId="{3215330B-B549-48A1-AB6B-2F9DCCF24028}" srcOrd="0" destOrd="0" presId="urn:microsoft.com/office/officeart/2005/8/layout/vProcess5"/>
    <dgm:cxn modelId="{3B577664-3122-44F1-9147-AB5E4ADFC704}" type="presOf" srcId="{039863A9-7114-4F5A-B207-1387A55EDA5B}" destId="{FBFBFA4E-A3E8-4371-AA42-4A4E9935089B}" srcOrd="0" destOrd="0" presId="urn:microsoft.com/office/officeart/2005/8/layout/vProcess5"/>
    <dgm:cxn modelId="{481A7D68-0693-4EC6-A432-A91FCBCA4368}" type="presOf" srcId="{21C47A87-1986-446A-8AAC-E80682599EE7}" destId="{0639863B-874A-41A8-A948-5BBB4C275EC9}" srcOrd="0" destOrd="0" presId="urn:microsoft.com/office/officeart/2005/8/layout/vProcess5"/>
    <dgm:cxn modelId="{2133294D-C3DF-4D6F-9E04-0FCDFFD96772}" srcId="{1CA62050-2BD5-49C6-9268-AF453C28069B}" destId="{9F2F53C7-23BC-4944-9DED-9BA9852E93FA}" srcOrd="2" destOrd="0" parTransId="{C1E9C515-8693-49D7-A54F-9A34A3BE172A}" sibTransId="{C984BE99-D9B1-4AED-9BF0-7E0FDF14B0D5}"/>
    <dgm:cxn modelId="{94767277-6B7D-49A8-91C8-A1A324AC85C3}" type="presOf" srcId="{24246E5E-4B08-401D-8C95-A6C4F4F5B082}" destId="{2CE47E36-AB8D-4DFE-A3BC-2BE393736E12}" srcOrd="0" destOrd="0" presId="urn:microsoft.com/office/officeart/2005/8/layout/vProcess5"/>
    <dgm:cxn modelId="{D7D452AF-3194-4CE9-A55B-6928003D88FC}" type="presOf" srcId="{039863A9-7114-4F5A-B207-1387A55EDA5B}" destId="{9C3A8E4A-0F05-4275-BA82-34DA480EBA59}" srcOrd="1" destOrd="0" presId="urn:microsoft.com/office/officeart/2005/8/layout/vProcess5"/>
    <dgm:cxn modelId="{528CCAD0-300E-4261-93D6-B733CA9CE029}" type="presOf" srcId="{9F2F53C7-23BC-4944-9DED-9BA9852E93FA}" destId="{C01C7F5E-6FA8-4B30-899F-D8303FB1D6F6}" srcOrd="1" destOrd="0" presId="urn:microsoft.com/office/officeart/2005/8/layout/vProcess5"/>
    <dgm:cxn modelId="{3EF931D2-4F38-4A70-A9A6-994E148E3E86}" type="presOf" srcId="{24246E5E-4B08-401D-8C95-A6C4F4F5B082}" destId="{9B72D777-5FEF-4E8E-BCAE-14DB865138F6}" srcOrd="1" destOrd="0" presId="urn:microsoft.com/office/officeart/2005/8/layout/vProcess5"/>
    <dgm:cxn modelId="{77E281DC-1AAD-45FD-9A11-BE9A623D6D7A}" srcId="{1CA62050-2BD5-49C6-9268-AF453C28069B}" destId="{039863A9-7114-4F5A-B207-1387A55EDA5B}" srcOrd="1" destOrd="0" parTransId="{89E0BD48-CE88-477F-8D53-9D359BD00F66}" sibTransId="{B8D0CE7D-1F60-4B1F-BA2C-99AE390A96A2}"/>
    <dgm:cxn modelId="{B56B35EB-6C54-48CC-8B0F-7E81EB0680EF}" type="presOf" srcId="{57DCACE5-2C46-46ED-B165-62C98BB66D49}" destId="{DD365632-C6B0-4C16-A2AD-60A575772FE3}" srcOrd="0" destOrd="0" presId="urn:microsoft.com/office/officeart/2005/8/layout/vProcess5"/>
    <dgm:cxn modelId="{0D14CEED-61DC-468F-88FD-737FC3B1FF14}" srcId="{1CA62050-2BD5-49C6-9268-AF453C28069B}" destId="{24246E5E-4B08-401D-8C95-A6C4F4F5B082}" srcOrd="0" destOrd="0" parTransId="{9F9F8D8A-4374-4A15-A608-862172EDAF99}" sibTransId="{21C47A87-1986-446A-8AAC-E80682599EE7}"/>
    <dgm:cxn modelId="{D71A81FF-E9CF-47D9-B37D-853AF41F8DC0}" type="presOf" srcId="{57DCACE5-2C46-46ED-B165-62C98BB66D49}" destId="{5AC68AB0-37F6-4822-BF25-06B671655656}" srcOrd="1" destOrd="0" presId="urn:microsoft.com/office/officeart/2005/8/layout/vProcess5"/>
    <dgm:cxn modelId="{B9C35443-9B90-413B-A769-A21EC77AB2B8}" type="presParOf" srcId="{23786762-51C9-4958-82F4-93ED9322F415}" destId="{A844CF23-90CB-4DD2-8C14-49BF5C8F5EA6}" srcOrd="0" destOrd="0" presId="urn:microsoft.com/office/officeart/2005/8/layout/vProcess5"/>
    <dgm:cxn modelId="{1BA846A6-A652-4103-94A1-D26AAC16AB1E}" type="presParOf" srcId="{23786762-51C9-4958-82F4-93ED9322F415}" destId="{2CE47E36-AB8D-4DFE-A3BC-2BE393736E12}" srcOrd="1" destOrd="0" presId="urn:microsoft.com/office/officeart/2005/8/layout/vProcess5"/>
    <dgm:cxn modelId="{5DD551BA-C91C-412E-BA79-2091386BF7C4}" type="presParOf" srcId="{23786762-51C9-4958-82F4-93ED9322F415}" destId="{FBFBFA4E-A3E8-4371-AA42-4A4E9935089B}" srcOrd="2" destOrd="0" presId="urn:microsoft.com/office/officeart/2005/8/layout/vProcess5"/>
    <dgm:cxn modelId="{6BF21080-2F90-459B-9904-55347C5A8D15}" type="presParOf" srcId="{23786762-51C9-4958-82F4-93ED9322F415}" destId="{3215330B-B549-48A1-AB6B-2F9DCCF24028}" srcOrd="3" destOrd="0" presId="urn:microsoft.com/office/officeart/2005/8/layout/vProcess5"/>
    <dgm:cxn modelId="{F77EADE2-AB7B-49FF-B3E0-181CD4194672}" type="presParOf" srcId="{23786762-51C9-4958-82F4-93ED9322F415}" destId="{DD365632-C6B0-4C16-A2AD-60A575772FE3}" srcOrd="4" destOrd="0" presId="urn:microsoft.com/office/officeart/2005/8/layout/vProcess5"/>
    <dgm:cxn modelId="{98CBB2A2-E131-4487-B0BA-E014D59C9F19}" type="presParOf" srcId="{23786762-51C9-4958-82F4-93ED9322F415}" destId="{0639863B-874A-41A8-A948-5BBB4C275EC9}" srcOrd="5" destOrd="0" presId="urn:microsoft.com/office/officeart/2005/8/layout/vProcess5"/>
    <dgm:cxn modelId="{BB1EC483-15FE-48CF-B456-BF3B9549F905}" type="presParOf" srcId="{23786762-51C9-4958-82F4-93ED9322F415}" destId="{5998DD26-BA9D-4B6B-AB12-C06FF6067A63}" srcOrd="6" destOrd="0" presId="urn:microsoft.com/office/officeart/2005/8/layout/vProcess5"/>
    <dgm:cxn modelId="{3D0A8786-01A3-49B6-A2E5-92CA0B4DAB19}" type="presParOf" srcId="{23786762-51C9-4958-82F4-93ED9322F415}" destId="{41332899-D8FF-45F0-98C9-F299D87A60A5}" srcOrd="7" destOrd="0" presId="urn:microsoft.com/office/officeart/2005/8/layout/vProcess5"/>
    <dgm:cxn modelId="{8961478D-6CBB-429A-B2FB-C231640580CF}" type="presParOf" srcId="{23786762-51C9-4958-82F4-93ED9322F415}" destId="{9B72D777-5FEF-4E8E-BCAE-14DB865138F6}" srcOrd="8" destOrd="0" presId="urn:microsoft.com/office/officeart/2005/8/layout/vProcess5"/>
    <dgm:cxn modelId="{5C512187-81E4-459E-ACA3-0A50F4ADC863}" type="presParOf" srcId="{23786762-51C9-4958-82F4-93ED9322F415}" destId="{9C3A8E4A-0F05-4275-BA82-34DA480EBA59}" srcOrd="9" destOrd="0" presId="urn:microsoft.com/office/officeart/2005/8/layout/vProcess5"/>
    <dgm:cxn modelId="{8B765C08-A5C4-42E8-AC99-C38FA3A08852}" type="presParOf" srcId="{23786762-51C9-4958-82F4-93ED9322F415}" destId="{C01C7F5E-6FA8-4B30-899F-D8303FB1D6F6}" srcOrd="10" destOrd="0" presId="urn:microsoft.com/office/officeart/2005/8/layout/vProcess5"/>
    <dgm:cxn modelId="{555EC11E-19C3-4D65-AB53-3DDEE899D59B}" type="presParOf" srcId="{23786762-51C9-4958-82F4-93ED9322F415}" destId="{5AC68AB0-37F6-4822-BF25-06B6716556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3B7F71-A356-4BAB-9312-6F7C849B1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7BA54-C4C3-4EAF-81D6-A4A9E50DFA0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Leniency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in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Validation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64A3D459-7B28-4AF3-B987-C832F461ADA3}" type="parTrans" cxnId="{B6639B0D-4082-4134-BC87-636F2BCF896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6BF3ACF-5FB8-4430-9097-C5FB19EBCD75}" type="sibTrans" cxnId="{B6639B0D-4082-4134-BC87-636F2BCF8966}">
      <dgm:prSet custT="1"/>
      <dgm:spPr>
        <a:noFill/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E5AB1402-69EA-4AD6-BDF3-303EB55A8C4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Asymmetry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of TI Browsers</a:t>
          </a:r>
          <a:endParaRPr lang="en-US" sz="2400" b="1" u="none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809B4EB-E24C-41D3-AE2C-357E3FA3C1AD}" type="parTrans" cxnId="{BA56E394-993E-46C2-85B0-428E1F92B41C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2BF3ED3-FDA7-4F3E-8929-6FDF16DE6FC3}" type="sibTrans" cxnId="{BA56E394-993E-46C2-85B0-428E1F92B41C}">
      <dgm:prSet custT="1"/>
      <dgm:spPr>
        <a:noFill/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299DBA9-22C9-46F1-A2C1-FB68956F9E8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Cipher Suites</a:t>
          </a:r>
          <a:endParaRPr lang="en-US" sz="2400" b="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FF0DDBF-E19D-438D-95C5-8744B91DDBE7}" type="parTrans" cxnId="{C4BA3651-7696-46DC-943C-4B31592F3547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66028713-DA4E-4470-8880-D8CB463FA17D}" type="sibTrans" cxnId="{C4BA3651-7696-46DC-943C-4B31592F3547}">
      <dgm:prSet custT="1"/>
      <dgm:spPr>
        <a:noFill/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495E831-A8BC-4026-A3E1-3D23AC6A2F8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Parameters</a:t>
          </a:r>
          <a:endParaRPr lang="en-US" sz="2400" b="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302EF79-C852-4BC1-A061-ED91328497A6}" type="parTrans" cxnId="{D1A7E693-2EF0-4AEA-898B-A4C6C456D27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CC3DC9A-E235-40ED-A41B-9820BBA17086}" type="sibTrans" cxnId="{D1A7E693-2EF0-4AEA-898B-A4C6C456D27D}">
      <dgm:prSet custT="1"/>
      <dgm:spPr>
        <a:noFill/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BBAF5B9-93DD-4CC9-AF59-66AD8A13AC0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TLS Versions</a:t>
          </a:r>
          <a:endParaRPr lang="en-US" sz="2400" b="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280EBD7-2AEE-4C82-B396-76963A085577}" type="parTrans" cxnId="{BF0F40F0-CE4A-49C9-987A-05F2DC49A17A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3B454E8-A7F2-4627-815C-B1F978E591E5}" type="sibTrans" cxnId="{BF0F40F0-CE4A-49C9-987A-05F2DC49A17A}">
      <dgm:prSet custT="1"/>
      <dgm:spPr>
        <a:noFill/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1253BC6-E30F-4245-9508-507CD44E5325}" type="pres">
      <dgm:prSet presAssocID="{6C3B7F71-A356-4BAB-9312-6F7C849B190C}" presName="cycle" presStyleCnt="0">
        <dgm:presLayoutVars>
          <dgm:dir/>
          <dgm:resizeHandles val="exact"/>
        </dgm:presLayoutVars>
      </dgm:prSet>
      <dgm:spPr/>
    </dgm:pt>
    <dgm:pt modelId="{FF8EC2F3-88E0-4AEA-9D70-F75EC2F09584}" type="pres">
      <dgm:prSet presAssocID="{3F27BA54-C4C3-4EAF-81D6-A4A9E50DFA0C}" presName="node" presStyleLbl="node1" presStyleIdx="0" presStyleCnt="5" custScaleX="222573" custScaleY="139903" custRadScaleRad="299334" custRadScaleInc="-391933">
        <dgm:presLayoutVars>
          <dgm:bulletEnabled val="1"/>
        </dgm:presLayoutVars>
      </dgm:prSet>
      <dgm:spPr/>
    </dgm:pt>
    <dgm:pt modelId="{9D91BC41-011D-45A7-8146-6AB21466FCD2}" type="pres">
      <dgm:prSet presAssocID="{46BF3ACF-5FB8-4430-9097-C5FB19EBCD75}" presName="sibTrans" presStyleLbl="sibTrans2D1" presStyleIdx="0" presStyleCnt="5"/>
      <dgm:spPr/>
    </dgm:pt>
    <dgm:pt modelId="{7A967894-845E-4099-81DC-D45F5B6E75A9}" type="pres">
      <dgm:prSet presAssocID="{46BF3ACF-5FB8-4430-9097-C5FB19EBCD75}" presName="connectorText" presStyleLbl="sibTrans2D1" presStyleIdx="0" presStyleCnt="5"/>
      <dgm:spPr/>
    </dgm:pt>
    <dgm:pt modelId="{8E0D0A39-B4B2-4031-9C14-EAB1C98295ED}" type="pres">
      <dgm:prSet presAssocID="{E5AB1402-69EA-4AD6-BDF3-303EB55A8C4E}" presName="node" presStyleLbl="node1" presStyleIdx="1" presStyleCnt="5" custScaleX="222573" custScaleY="139903" custRadScaleRad="197867" custRadScaleInc="-399494">
        <dgm:presLayoutVars>
          <dgm:bulletEnabled val="1"/>
        </dgm:presLayoutVars>
      </dgm:prSet>
      <dgm:spPr/>
    </dgm:pt>
    <dgm:pt modelId="{CF1E15A7-27F0-4371-A8ED-E7B826E9504E}" type="pres">
      <dgm:prSet presAssocID="{C2BF3ED3-FDA7-4F3E-8929-6FDF16DE6FC3}" presName="sibTrans" presStyleLbl="sibTrans2D1" presStyleIdx="1" presStyleCnt="5"/>
      <dgm:spPr/>
    </dgm:pt>
    <dgm:pt modelId="{170ED20A-EB76-4084-AE68-E3E248BBF5C1}" type="pres">
      <dgm:prSet presAssocID="{C2BF3ED3-FDA7-4F3E-8929-6FDF16DE6FC3}" presName="connectorText" presStyleLbl="sibTrans2D1" presStyleIdx="1" presStyleCnt="5"/>
      <dgm:spPr/>
    </dgm:pt>
    <dgm:pt modelId="{BFB8D29C-9456-4DDB-9FBF-02269A55CDC7}" type="pres">
      <dgm:prSet presAssocID="{7299DBA9-22C9-46F1-A2C1-FB68956F9E82}" presName="node" presStyleLbl="node1" presStyleIdx="2" presStyleCnt="5" custScaleX="222573" custScaleY="139903" custRadScaleRad="83822" custRadScaleInc="-400056">
        <dgm:presLayoutVars>
          <dgm:bulletEnabled val="1"/>
        </dgm:presLayoutVars>
      </dgm:prSet>
      <dgm:spPr/>
    </dgm:pt>
    <dgm:pt modelId="{E7DABF0C-4201-47B0-9673-B9ED70C7EBAF}" type="pres">
      <dgm:prSet presAssocID="{66028713-DA4E-4470-8880-D8CB463FA17D}" presName="sibTrans" presStyleLbl="sibTrans2D1" presStyleIdx="2" presStyleCnt="5"/>
      <dgm:spPr/>
    </dgm:pt>
    <dgm:pt modelId="{28AFAC58-0DFF-406C-9EC1-774B2C57CEE1}" type="pres">
      <dgm:prSet presAssocID="{66028713-DA4E-4470-8880-D8CB463FA17D}" presName="connectorText" presStyleLbl="sibTrans2D1" presStyleIdx="2" presStyleCnt="5"/>
      <dgm:spPr/>
    </dgm:pt>
    <dgm:pt modelId="{E85B2128-5F9D-4286-8397-6155C5FE40E3}" type="pres">
      <dgm:prSet presAssocID="{3495E831-A8BC-4026-A3E1-3D23AC6A2F82}" presName="node" presStyleLbl="node1" presStyleIdx="3" presStyleCnt="5" custScaleX="222573" custScaleY="139903" custRadScaleRad="197867" custRadScaleInc="-400506">
        <dgm:presLayoutVars>
          <dgm:bulletEnabled val="1"/>
        </dgm:presLayoutVars>
      </dgm:prSet>
      <dgm:spPr/>
    </dgm:pt>
    <dgm:pt modelId="{E5559E9E-C6F3-4C9F-AC83-1FAA7F0B7519}" type="pres">
      <dgm:prSet presAssocID="{1CC3DC9A-E235-40ED-A41B-9820BBA17086}" presName="sibTrans" presStyleLbl="sibTrans2D1" presStyleIdx="3" presStyleCnt="5"/>
      <dgm:spPr/>
    </dgm:pt>
    <dgm:pt modelId="{DA41CC62-DABB-46E8-A9A8-61A19C23A361}" type="pres">
      <dgm:prSet presAssocID="{1CC3DC9A-E235-40ED-A41B-9820BBA17086}" presName="connectorText" presStyleLbl="sibTrans2D1" presStyleIdx="3" presStyleCnt="5"/>
      <dgm:spPr/>
    </dgm:pt>
    <dgm:pt modelId="{F5D548B6-863E-43A7-A597-887B5EA14C36}" type="pres">
      <dgm:prSet presAssocID="{7BBAF5B9-93DD-4CC9-AF59-66AD8A13AC08}" presName="node" presStyleLbl="node1" presStyleIdx="4" presStyleCnt="5" custScaleX="222573" custScaleY="139903" custRadScaleRad="298589" custRadScaleInc="-407574">
        <dgm:presLayoutVars>
          <dgm:bulletEnabled val="1"/>
        </dgm:presLayoutVars>
      </dgm:prSet>
      <dgm:spPr/>
    </dgm:pt>
    <dgm:pt modelId="{F7B42FD3-CAD9-473D-82EA-7B4E5AC42206}" type="pres">
      <dgm:prSet presAssocID="{93B454E8-A7F2-4627-815C-B1F978E591E5}" presName="sibTrans" presStyleLbl="sibTrans2D1" presStyleIdx="4" presStyleCnt="5"/>
      <dgm:spPr/>
    </dgm:pt>
    <dgm:pt modelId="{3CC54CD0-54A0-424A-B617-225F5C42E6E2}" type="pres">
      <dgm:prSet presAssocID="{93B454E8-A7F2-4627-815C-B1F978E591E5}" presName="connectorText" presStyleLbl="sibTrans2D1" presStyleIdx="4" presStyleCnt="5"/>
      <dgm:spPr/>
    </dgm:pt>
  </dgm:ptLst>
  <dgm:cxnLst>
    <dgm:cxn modelId="{B6639B0D-4082-4134-BC87-636F2BCF8966}" srcId="{6C3B7F71-A356-4BAB-9312-6F7C849B190C}" destId="{3F27BA54-C4C3-4EAF-81D6-A4A9E50DFA0C}" srcOrd="0" destOrd="0" parTransId="{64A3D459-7B28-4AF3-B987-C832F461ADA3}" sibTransId="{46BF3ACF-5FB8-4430-9097-C5FB19EBCD75}"/>
    <dgm:cxn modelId="{3B857E0F-FA2B-4309-9013-CFB5420D869A}" type="presOf" srcId="{C2BF3ED3-FDA7-4F3E-8929-6FDF16DE6FC3}" destId="{170ED20A-EB76-4084-AE68-E3E248BBF5C1}" srcOrd="1" destOrd="0" presId="urn:microsoft.com/office/officeart/2005/8/layout/cycle2"/>
    <dgm:cxn modelId="{C2421D11-30B5-4594-AACC-E9C46A26FA9C}" type="presOf" srcId="{46BF3ACF-5FB8-4430-9097-C5FB19EBCD75}" destId="{7A967894-845E-4099-81DC-D45F5B6E75A9}" srcOrd="1" destOrd="0" presId="urn:microsoft.com/office/officeart/2005/8/layout/cycle2"/>
    <dgm:cxn modelId="{E99E9026-3E80-4C79-8BA0-D4D3FFCA6EEA}" type="presOf" srcId="{46BF3ACF-5FB8-4430-9097-C5FB19EBCD75}" destId="{9D91BC41-011D-45A7-8146-6AB21466FCD2}" srcOrd="0" destOrd="0" presId="urn:microsoft.com/office/officeart/2005/8/layout/cycle2"/>
    <dgm:cxn modelId="{68317F39-9967-4917-8775-4A387582C9DC}" type="presOf" srcId="{6C3B7F71-A356-4BAB-9312-6F7C849B190C}" destId="{A1253BC6-E30F-4245-9508-507CD44E5325}" srcOrd="0" destOrd="0" presId="urn:microsoft.com/office/officeart/2005/8/layout/cycle2"/>
    <dgm:cxn modelId="{AC371E3E-7CAD-4010-99BC-2B17C43C191E}" type="presOf" srcId="{7BBAF5B9-93DD-4CC9-AF59-66AD8A13AC08}" destId="{F5D548B6-863E-43A7-A597-887B5EA14C36}" srcOrd="0" destOrd="0" presId="urn:microsoft.com/office/officeart/2005/8/layout/cycle2"/>
    <dgm:cxn modelId="{13DB2440-4686-46F2-B4A2-B6E08CA264B8}" type="presOf" srcId="{3495E831-A8BC-4026-A3E1-3D23AC6A2F82}" destId="{E85B2128-5F9D-4286-8397-6155C5FE40E3}" srcOrd="0" destOrd="0" presId="urn:microsoft.com/office/officeart/2005/8/layout/cycle2"/>
    <dgm:cxn modelId="{845F7461-79EF-4B33-9F20-A08BDBAC4B56}" type="presOf" srcId="{E5AB1402-69EA-4AD6-BDF3-303EB55A8C4E}" destId="{8E0D0A39-B4B2-4031-9C14-EAB1C98295ED}" srcOrd="0" destOrd="0" presId="urn:microsoft.com/office/officeart/2005/8/layout/cycle2"/>
    <dgm:cxn modelId="{ED795A42-1179-4360-A79B-3548B5E373E7}" type="presOf" srcId="{7299DBA9-22C9-46F1-A2C1-FB68956F9E82}" destId="{BFB8D29C-9456-4DDB-9FBF-02269A55CDC7}" srcOrd="0" destOrd="0" presId="urn:microsoft.com/office/officeart/2005/8/layout/cycle2"/>
    <dgm:cxn modelId="{D0DD6967-972C-4734-926C-EF0148041754}" type="presOf" srcId="{93B454E8-A7F2-4627-815C-B1F978E591E5}" destId="{3CC54CD0-54A0-424A-B617-225F5C42E6E2}" srcOrd="1" destOrd="0" presId="urn:microsoft.com/office/officeart/2005/8/layout/cycle2"/>
    <dgm:cxn modelId="{355AB068-49E0-4EAC-894A-C4A700EC080E}" type="presOf" srcId="{1CC3DC9A-E235-40ED-A41B-9820BBA17086}" destId="{E5559E9E-C6F3-4C9F-AC83-1FAA7F0B7519}" srcOrd="0" destOrd="0" presId="urn:microsoft.com/office/officeart/2005/8/layout/cycle2"/>
    <dgm:cxn modelId="{4805EF70-98BC-49F2-8B67-2F76F164F271}" type="presOf" srcId="{3F27BA54-C4C3-4EAF-81D6-A4A9E50DFA0C}" destId="{FF8EC2F3-88E0-4AEA-9D70-F75EC2F09584}" srcOrd="0" destOrd="0" presId="urn:microsoft.com/office/officeart/2005/8/layout/cycle2"/>
    <dgm:cxn modelId="{C4BA3651-7696-46DC-943C-4B31592F3547}" srcId="{6C3B7F71-A356-4BAB-9312-6F7C849B190C}" destId="{7299DBA9-22C9-46F1-A2C1-FB68956F9E82}" srcOrd="2" destOrd="0" parTransId="{5FF0DDBF-E19D-438D-95C5-8744B91DDBE7}" sibTransId="{66028713-DA4E-4470-8880-D8CB463FA17D}"/>
    <dgm:cxn modelId="{9047808B-70C2-4748-94BA-641C4DC38F63}" type="presOf" srcId="{66028713-DA4E-4470-8880-D8CB463FA17D}" destId="{28AFAC58-0DFF-406C-9EC1-774B2C57CEE1}" srcOrd="1" destOrd="0" presId="urn:microsoft.com/office/officeart/2005/8/layout/cycle2"/>
    <dgm:cxn modelId="{D1A7E693-2EF0-4AEA-898B-A4C6C456D27D}" srcId="{6C3B7F71-A356-4BAB-9312-6F7C849B190C}" destId="{3495E831-A8BC-4026-A3E1-3D23AC6A2F82}" srcOrd="3" destOrd="0" parTransId="{C302EF79-C852-4BC1-A061-ED91328497A6}" sibTransId="{1CC3DC9A-E235-40ED-A41B-9820BBA17086}"/>
    <dgm:cxn modelId="{BA56E394-993E-46C2-85B0-428E1F92B41C}" srcId="{6C3B7F71-A356-4BAB-9312-6F7C849B190C}" destId="{E5AB1402-69EA-4AD6-BDF3-303EB55A8C4E}" srcOrd="1" destOrd="0" parTransId="{9809B4EB-E24C-41D3-AE2C-357E3FA3C1AD}" sibTransId="{C2BF3ED3-FDA7-4F3E-8929-6FDF16DE6FC3}"/>
    <dgm:cxn modelId="{863BB0A4-46D9-402C-A76D-0B204349115C}" type="presOf" srcId="{93B454E8-A7F2-4627-815C-B1F978E591E5}" destId="{F7B42FD3-CAD9-473D-82EA-7B4E5AC42206}" srcOrd="0" destOrd="0" presId="urn:microsoft.com/office/officeart/2005/8/layout/cycle2"/>
    <dgm:cxn modelId="{2AE3ADBA-167A-41E7-B908-B864CEE8172F}" type="presOf" srcId="{1CC3DC9A-E235-40ED-A41B-9820BBA17086}" destId="{DA41CC62-DABB-46E8-A9A8-61A19C23A361}" srcOrd="1" destOrd="0" presId="urn:microsoft.com/office/officeart/2005/8/layout/cycle2"/>
    <dgm:cxn modelId="{15CC08E4-EE02-4473-BFAB-AFE2E6D8AFB6}" type="presOf" srcId="{C2BF3ED3-FDA7-4F3E-8929-6FDF16DE6FC3}" destId="{CF1E15A7-27F0-4371-A8ED-E7B826E9504E}" srcOrd="0" destOrd="0" presId="urn:microsoft.com/office/officeart/2005/8/layout/cycle2"/>
    <dgm:cxn modelId="{964AEBE9-CC02-4133-B977-11B4A53F90D3}" type="presOf" srcId="{66028713-DA4E-4470-8880-D8CB463FA17D}" destId="{E7DABF0C-4201-47B0-9673-B9ED70C7EBAF}" srcOrd="0" destOrd="0" presId="urn:microsoft.com/office/officeart/2005/8/layout/cycle2"/>
    <dgm:cxn modelId="{BF0F40F0-CE4A-49C9-987A-05F2DC49A17A}" srcId="{6C3B7F71-A356-4BAB-9312-6F7C849B190C}" destId="{7BBAF5B9-93DD-4CC9-AF59-66AD8A13AC08}" srcOrd="4" destOrd="0" parTransId="{7280EBD7-2AEE-4C82-B396-76963A085577}" sibTransId="{93B454E8-A7F2-4627-815C-B1F978E591E5}"/>
    <dgm:cxn modelId="{4FDFD311-C550-4F18-94AD-F77B3E768835}" type="presParOf" srcId="{A1253BC6-E30F-4245-9508-507CD44E5325}" destId="{FF8EC2F3-88E0-4AEA-9D70-F75EC2F09584}" srcOrd="0" destOrd="0" presId="urn:microsoft.com/office/officeart/2005/8/layout/cycle2"/>
    <dgm:cxn modelId="{9340AC84-C879-4C11-88AD-9F88F3AEBF00}" type="presParOf" srcId="{A1253BC6-E30F-4245-9508-507CD44E5325}" destId="{9D91BC41-011D-45A7-8146-6AB21466FCD2}" srcOrd="1" destOrd="0" presId="urn:microsoft.com/office/officeart/2005/8/layout/cycle2"/>
    <dgm:cxn modelId="{F092BCD6-4FE4-4C00-9C24-F7160620DB86}" type="presParOf" srcId="{9D91BC41-011D-45A7-8146-6AB21466FCD2}" destId="{7A967894-845E-4099-81DC-D45F5B6E75A9}" srcOrd="0" destOrd="0" presId="urn:microsoft.com/office/officeart/2005/8/layout/cycle2"/>
    <dgm:cxn modelId="{5B3DE9F6-0B77-48E5-97FA-A81E90615DDC}" type="presParOf" srcId="{A1253BC6-E30F-4245-9508-507CD44E5325}" destId="{8E0D0A39-B4B2-4031-9C14-EAB1C98295ED}" srcOrd="2" destOrd="0" presId="urn:microsoft.com/office/officeart/2005/8/layout/cycle2"/>
    <dgm:cxn modelId="{9FAF3080-975B-4D3D-A11B-81318081FB79}" type="presParOf" srcId="{A1253BC6-E30F-4245-9508-507CD44E5325}" destId="{CF1E15A7-27F0-4371-A8ED-E7B826E9504E}" srcOrd="3" destOrd="0" presId="urn:microsoft.com/office/officeart/2005/8/layout/cycle2"/>
    <dgm:cxn modelId="{AA56BB35-1D70-44C8-8466-46FC48586BB5}" type="presParOf" srcId="{CF1E15A7-27F0-4371-A8ED-E7B826E9504E}" destId="{170ED20A-EB76-4084-AE68-E3E248BBF5C1}" srcOrd="0" destOrd="0" presId="urn:microsoft.com/office/officeart/2005/8/layout/cycle2"/>
    <dgm:cxn modelId="{9E2D5321-66EE-431B-B374-DF60AC54B99C}" type="presParOf" srcId="{A1253BC6-E30F-4245-9508-507CD44E5325}" destId="{BFB8D29C-9456-4DDB-9FBF-02269A55CDC7}" srcOrd="4" destOrd="0" presId="urn:microsoft.com/office/officeart/2005/8/layout/cycle2"/>
    <dgm:cxn modelId="{F5DFB6C6-64BB-4259-A9AF-E90FDD4D53EC}" type="presParOf" srcId="{A1253BC6-E30F-4245-9508-507CD44E5325}" destId="{E7DABF0C-4201-47B0-9673-B9ED70C7EBAF}" srcOrd="5" destOrd="0" presId="urn:microsoft.com/office/officeart/2005/8/layout/cycle2"/>
    <dgm:cxn modelId="{3E5ECE42-9974-427F-8B24-3CAB1BA06106}" type="presParOf" srcId="{E7DABF0C-4201-47B0-9673-B9ED70C7EBAF}" destId="{28AFAC58-0DFF-406C-9EC1-774B2C57CEE1}" srcOrd="0" destOrd="0" presId="urn:microsoft.com/office/officeart/2005/8/layout/cycle2"/>
    <dgm:cxn modelId="{F3145B12-BA8A-4F35-8C45-D40D255D16C2}" type="presParOf" srcId="{A1253BC6-E30F-4245-9508-507CD44E5325}" destId="{E85B2128-5F9D-4286-8397-6155C5FE40E3}" srcOrd="6" destOrd="0" presId="urn:microsoft.com/office/officeart/2005/8/layout/cycle2"/>
    <dgm:cxn modelId="{85C616AE-E235-4BB9-9811-EFD527015FC8}" type="presParOf" srcId="{A1253BC6-E30F-4245-9508-507CD44E5325}" destId="{E5559E9E-C6F3-4C9F-AC83-1FAA7F0B7519}" srcOrd="7" destOrd="0" presId="urn:microsoft.com/office/officeart/2005/8/layout/cycle2"/>
    <dgm:cxn modelId="{595FD8CF-5482-4553-B989-05D0BCB19450}" type="presParOf" srcId="{E5559E9E-C6F3-4C9F-AC83-1FAA7F0B7519}" destId="{DA41CC62-DABB-46E8-A9A8-61A19C23A361}" srcOrd="0" destOrd="0" presId="urn:microsoft.com/office/officeart/2005/8/layout/cycle2"/>
    <dgm:cxn modelId="{3995028C-267B-409E-ACF1-AE2F39571163}" type="presParOf" srcId="{A1253BC6-E30F-4245-9508-507CD44E5325}" destId="{F5D548B6-863E-43A7-A597-887B5EA14C36}" srcOrd="8" destOrd="0" presId="urn:microsoft.com/office/officeart/2005/8/layout/cycle2"/>
    <dgm:cxn modelId="{F938FAB0-3BCF-4199-96BC-ACC88126BED8}" type="presParOf" srcId="{A1253BC6-E30F-4245-9508-507CD44E5325}" destId="{F7B42FD3-CAD9-473D-82EA-7B4E5AC42206}" srcOrd="9" destOrd="0" presId="urn:microsoft.com/office/officeart/2005/8/layout/cycle2"/>
    <dgm:cxn modelId="{B71C4783-FB25-4598-A8F7-619CEB36BF5C}" type="presParOf" srcId="{F7B42FD3-CAD9-473D-82EA-7B4E5AC42206}" destId="{3CC54CD0-54A0-424A-B617-225F5C42E6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F72023-80F0-45B2-9CC9-34D781E1250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67EAB63-7B0C-4BA1-BEAB-794BF84BB5F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Validate</a:t>
          </a:r>
          <a:r>
            <a:rPr lang="en-US" sz="2400" b="1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chain </a:t>
          </a:r>
          <a:r>
            <a:rPr lang="en-US" sz="2400" b="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properly</a:t>
          </a:r>
          <a:endParaRPr lang="en-US" sz="2400" b="0" u="sng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4F0B172-4A13-443A-AC7C-D5FA6FEC1580}" type="parTrans" cxnId="{357DFF4F-5B72-4E8D-9C05-A94EA7424B06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93177B6-419A-471B-B919-B4A6E2E631EF}" type="sibTrans" cxnId="{357DFF4F-5B72-4E8D-9C05-A94EA7424B06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B323E44-2B12-4222-A571-D9287752EA0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Check</a:t>
          </a:r>
          <a:r>
            <a:rPr lang="en-US" sz="240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strength of </a:t>
          </a:r>
          <a:r>
            <a:rPr lang="en-US" sz="2400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</a:p>
      </dgm:t>
    </dgm:pt>
    <dgm:pt modelId="{26151866-E52E-489B-A0C1-251347F73521}" type="parTrans" cxnId="{DD16266E-3F7A-4BA7-B8AC-7E85D827B25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BE9C2A4-CCC1-4983-82AE-098DDBAA2F3C}" type="sibTrans" cxnId="{DD16266E-3F7A-4BA7-B8AC-7E85D827B252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DC61F8-A0FE-4F11-8D5C-038AD6BA56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Disable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weak and deprecated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TLS versions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&amp;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Cipher Suites</a:t>
          </a:r>
          <a:endParaRPr lang="en-US" sz="2400" u="sng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E8533F6-E3CA-40F1-B051-057C1D6A3E39}" type="parTrans" cxnId="{23D5D28A-2299-431A-904A-A008DC9232F6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3C7CCDB-917E-4F1A-A61D-349785F5CE1D}" type="sibTrans" cxnId="{23D5D28A-2299-431A-904A-A008DC9232F6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5438818-B985-45D1-BF7B-16695A19B9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Block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weak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TLS sessions, or </a:t>
          </a:r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show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warning</a:t>
          </a:r>
          <a:r>
            <a:rPr lang="en-US" sz="2400" b="1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to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user</a:t>
          </a:r>
          <a:endParaRPr lang="en-US" sz="24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A44A966-57F8-41C6-9C7B-6762630CA05A}" type="parTrans" cxnId="{23AFE1F4-4C55-48C8-9C88-55BEA600AA3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603EE74-FF91-424A-8776-E6093E5EDC34}" type="sibTrans" cxnId="{23AFE1F4-4C55-48C8-9C88-55BEA600AA3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92A8BF5-ED0E-4FD8-B5DA-854CEB745691}" type="pres">
      <dgm:prSet presAssocID="{FEF72023-80F0-45B2-9CC9-34D781E1250A}" presName="Name0" presStyleCnt="0">
        <dgm:presLayoutVars>
          <dgm:dir/>
          <dgm:animLvl val="lvl"/>
          <dgm:resizeHandles/>
        </dgm:presLayoutVars>
      </dgm:prSet>
      <dgm:spPr/>
    </dgm:pt>
    <dgm:pt modelId="{50387CBE-6D0E-4CA0-B695-3B83132EF662}" type="pres">
      <dgm:prSet presAssocID="{867EAB63-7B0C-4BA1-BEAB-794BF84BB5F1}" presName="linNode" presStyleCnt="0"/>
      <dgm:spPr/>
    </dgm:pt>
    <dgm:pt modelId="{7E0A8C5C-DBCD-487C-AA14-0DFB29A32C9A}" type="pres">
      <dgm:prSet presAssocID="{867EAB63-7B0C-4BA1-BEAB-794BF84BB5F1}" presName="parentShp" presStyleLbl="node1" presStyleIdx="0" presStyleCnt="4" custScaleX="244666" custLinFactNeighborX="51400" custLinFactNeighborY="-669">
        <dgm:presLayoutVars>
          <dgm:bulletEnabled val="1"/>
        </dgm:presLayoutVars>
      </dgm:prSet>
      <dgm:spPr/>
    </dgm:pt>
    <dgm:pt modelId="{F6EC85E1-B7ED-4206-8233-B2E4B0B827AD}" type="pres">
      <dgm:prSet presAssocID="{867EAB63-7B0C-4BA1-BEAB-794BF84BB5F1}" presName="childShp" presStyleLbl="bgAccFollowNode1" presStyleIdx="0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A27A2EB-F8C7-46A9-ACBA-B2A88DC82167}" type="pres">
      <dgm:prSet presAssocID="{393177B6-419A-471B-B919-B4A6E2E631EF}" presName="spacing" presStyleCnt="0"/>
      <dgm:spPr/>
    </dgm:pt>
    <dgm:pt modelId="{9C9E0643-8B40-4161-B930-9C4353B5F554}" type="pres">
      <dgm:prSet presAssocID="{0B323E44-2B12-4222-A571-D9287752EA03}" presName="linNode" presStyleCnt="0"/>
      <dgm:spPr/>
    </dgm:pt>
    <dgm:pt modelId="{05B05B0C-C334-49E0-9BDC-16BDBB2B21D9}" type="pres">
      <dgm:prSet presAssocID="{0B323E44-2B12-4222-A571-D9287752EA03}" presName="parentShp" presStyleLbl="node1" presStyleIdx="1" presStyleCnt="4" custScaleX="243415" custLinFactNeighborX="51400">
        <dgm:presLayoutVars>
          <dgm:bulletEnabled val="1"/>
        </dgm:presLayoutVars>
      </dgm:prSet>
      <dgm:spPr/>
    </dgm:pt>
    <dgm:pt modelId="{6C306677-5789-4C08-8989-96A2CB72D11B}" type="pres">
      <dgm:prSet presAssocID="{0B323E44-2B12-4222-A571-D9287752EA03}" presName="childShp" presStyleLbl="bgAccFollowNode1" presStyleIdx="1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03A232F-B7F3-4A2E-9768-342DACF5B1A2}" type="pres">
      <dgm:prSet presAssocID="{DBE9C2A4-CCC1-4983-82AE-098DDBAA2F3C}" presName="spacing" presStyleCnt="0"/>
      <dgm:spPr/>
    </dgm:pt>
    <dgm:pt modelId="{00F10BCA-94A8-4847-9B7A-CEA85E566AE9}" type="pres">
      <dgm:prSet presAssocID="{3ADC61F8-A0FE-4F11-8D5C-038AD6BA5668}" presName="linNode" presStyleCnt="0"/>
      <dgm:spPr/>
    </dgm:pt>
    <dgm:pt modelId="{E0AC8010-C2CC-4AD6-B366-C8CC4D5FECD1}" type="pres">
      <dgm:prSet presAssocID="{3ADC61F8-A0FE-4F11-8D5C-038AD6BA5668}" presName="parentShp" presStyleLbl="node1" presStyleIdx="2" presStyleCnt="4" custScaleX="244666" custLinFactNeighborX="51400">
        <dgm:presLayoutVars>
          <dgm:bulletEnabled val="1"/>
        </dgm:presLayoutVars>
      </dgm:prSet>
      <dgm:spPr/>
    </dgm:pt>
    <dgm:pt modelId="{2451AAF1-8D56-4106-B3E2-B59C94FFAF37}" type="pres">
      <dgm:prSet presAssocID="{3ADC61F8-A0FE-4F11-8D5C-038AD6BA5668}" presName="childShp" presStyleLbl="bgAccFollowNode1" presStyleIdx="2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F4C3983F-14D9-4F5D-9B14-0CF4ADA24DDC}" type="pres">
      <dgm:prSet presAssocID="{D3C7CCDB-917E-4F1A-A61D-349785F5CE1D}" presName="spacing" presStyleCnt="0"/>
      <dgm:spPr/>
    </dgm:pt>
    <dgm:pt modelId="{F7650AB3-A7DF-4E98-8BDA-6A2B6DD5D09B}" type="pres">
      <dgm:prSet presAssocID="{55438818-B985-45D1-BF7B-16695A19B95B}" presName="linNode" presStyleCnt="0"/>
      <dgm:spPr/>
    </dgm:pt>
    <dgm:pt modelId="{620AEE26-EA81-4F8F-8831-8266D34A72DF}" type="pres">
      <dgm:prSet presAssocID="{55438818-B985-45D1-BF7B-16695A19B95B}" presName="parentShp" presStyleLbl="node1" presStyleIdx="3" presStyleCnt="4" custScaleX="249047" custLinFactNeighborX="51400">
        <dgm:presLayoutVars>
          <dgm:bulletEnabled val="1"/>
        </dgm:presLayoutVars>
      </dgm:prSet>
      <dgm:spPr/>
    </dgm:pt>
    <dgm:pt modelId="{3884475A-CA03-4B25-8075-B582963DBA3D}" type="pres">
      <dgm:prSet presAssocID="{55438818-B985-45D1-BF7B-16695A19B95B}" presName="childShp" presStyleLbl="bg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</dgm:ptLst>
  <dgm:cxnLst>
    <dgm:cxn modelId="{DEB6680A-2FE9-437E-94E9-6D40CF306247}" type="presOf" srcId="{FEF72023-80F0-45B2-9CC9-34D781E1250A}" destId="{792A8BF5-ED0E-4FD8-B5DA-854CEB745691}" srcOrd="0" destOrd="0" presId="urn:microsoft.com/office/officeart/2005/8/layout/vList6"/>
    <dgm:cxn modelId="{29DAFC36-B65B-4D9F-938D-B8B02BF772FA}" type="presOf" srcId="{55438818-B985-45D1-BF7B-16695A19B95B}" destId="{620AEE26-EA81-4F8F-8831-8266D34A72DF}" srcOrd="0" destOrd="0" presId="urn:microsoft.com/office/officeart/2005/8/layout/vList6"/>
    <dgm:cxn modelId="{890C7547-23EA-45D7-A4AA-EA4AA4C8C280}" type="presOf" srcId="{3ADC61F8-A0FE-4F11-8D5C-038AD6BA5668}" destId="{E0AC8010-C2CC-4AD6-B366-C8CC4D5FECD1}" srcOrd="0" destOrd="0" presId="urn:microsoft.com/office/officeart/2005/8/layout/vList6"/>
    <dgm:cxn modelId="{DD16266E-3F7A-4BA7-B8AC-7E85D827B252}" srcId="{FEF72023-80F0-45B2-9CC9-34D781E1250A}" destId="{0B323E44-2B12-4222-A571-D9287752EA03}" srcOrd="1" destOrd="0" parTransId="{26151866-E52E-489B-A0C1-251347F73521}" sibTransId="{DBE9C2A4-CCC1-4983-82AE-098DDBAA2F3C}"/>
    <dgm:cxn modelId="{357DFF4F-5B72-4E8D-9C05-A94EA7424B06}" srcId="{FEF72023-80F0-45B2-9CC9-34D781E1250A}" destId="{867EAB63-7B0C-4BA1-BEAB-794BF84BB5F1}" srcOrd="0" destOrd="0" parTransId="{74F0B172-4A13-443A-AC7C-D5FA6FEC1580}" sibTransId="{393177B6-419A-471B-B919-B4A6E2E631EF}"/>
    <dgm:cxn modelId="{858D1D88-0032-4CC7-893A-8E37F596F7BD}" type="presOf" srcId="{0B323E44-2B12-4222-A571-D9287752EA03}" destId="{05B05B0C-C334-49E0-9BDC-16BDBB2B21D9}" srcOrd="0" destOrd="0" presId="urn:microsoft.com/office/officeart/2005/8/layout/vList6"/>
    <dgm:cxn modelId="{23D5D28A-2299-431A-904A-A008DC9232F6}" srcId="{FEF72023-80F0-45B2-9CC9-34D781E1250A}" destId="{3ADC61F8-A0FE-4F11-8D5C-038AD6BA5668}" srcOrd="2" destOrd="0" parTransId="{AE8533F6-E3CA-40F1-B051-057C1D6A3E39}" sibTransId="{D3C7CCDB-917E-4F1A-A61D-349785F5CE1D}"/>
    <dgm:cxn modelId="{C45922C0-9010-45A8-9254-BEB377F99F5B}" type="presOf" srcId="{867EAB63-7B0C-4BA1-BEAB-794BF84BB5F1}" destId="{7E0A8C5C-DBCD-487C-AA14-0DFB29A32C9A}" srcOrd="0" destOrd="0" presId="urn:microsoft.com/office/officeart/2005/8/layout/vList6"/>
    <dgm:cxn modelId="{23AFE1F4-4C55-48C8-9C88-55BEA600AA32}" srcId="{FEF72023-80F0-45B2-9CC9-34D781E1250A}" destId="{55438818-B985-45D1-BF7B-16695A19B95B}" srcOrd="3" destOrd="0" parTransId="{4A44A966-57F8-41C6-9C7B-6762630CA05A}" sibTransId="{1603EE74-FF91-424A-8776-E6093E5EDC34}"/>
    <dgm:cxn modelId="{6594F926-EAF5-4E91-9F32-9DDADE70E4AC}" type="presParOf" srcId="{792A8BF5-ED0E-4FD8-B5DA-854CEB745691}" destId="{50387CBE-6D0E-4CA0-B695-3B83132EF662}" srcOrd="0" destOrd="0" presId="urn:microsoft.com/office/officeart/2005/8/layout/vList6"/>
    <dgm:cxn modelId="{F464E0C8-BEF1-480B-AEC7-38DEAD5DD86B}" type="presParOf" srcId="{50387CBE-6D0E-4CA0-B695-3B83132EF662}" destId="{7E0A8C5C-DBCD-487C-AA14-0DFB29A32C9A}" srcOrd="0" destOrd="0" presId="urn:microsoft.com/office/officeart/2005/8/layout/vList6"/>
    <dgm:cxn modelId="{6488B677-92C0-4FA2-880D-E6D68EEB7AAE}" type="presParOf" srcId="{50387CBE-6D0E-4CA0-B695-3B83132EF662}" destId="{F6EC85E1-B7ED-4206-8233-B2E4B0B827AD}" srcOrd="1" destOrd="0" presId="urn:microsoft.com/office/officeart/2005/8/layout/vList6"/>
    <dgm:cxn modelId="{264D63AB-76C6-4981-84FC-84909C45612E}" type="presParOf" srcId="{792A8BF5-ED0E-4FD8-B5DA-854CEB745691}" destId="{CA27A2EB-F8C7-46A9-ACBA-B2A88DC82167}" srcOrd="1" destOrd="0" presId="urn:microsoft.com/office/officeart/2005/8/layout/vList6"/>
    <dgm:cxn modelId="{C028AFC2-B475-4014-BC5E-779093A58F40}" type="presParOf" srcId="{792A8BF5-ED0E-4FD8-B5DA-854CEB745691}" destId="{9C9E0643-8B40-4161-B930-9C4353B5F554}" srcOrd="2" destOrd="0" presId="urn:microsoft.com/office/officeart/2005/8/layout/vList6"/>
    <dgm:cxn modelId="{C04F43B2-DEE8-47B3-BE2A-384BB386CA60}" type="presParOf" srcId="{9C9E0643-8B40-4161-B930-9C4353B5F554}" destId="{05B05B0C-C334-49E0-9BDC-16BDBB2B21D9}" srcOrd="0" destOrd="0" presId="urn:microsoft.com/office/officeart/2005/8/layout/vList6"/>
    <dgm:cxn modelId="{71CADA4B-9AF9-4E64-9CF6-0335A19C632C}" type="presParOf" srcId="{9C9E0643-8B40-4161-B930-9C4353B5F554}" destId="{6C306677-5789-4C08-8989-96A2CB72D11B}" srcOrd="1" destOrd="0" presId="urn:microsoft.com/office/officeart/2005/8/layout/vList6"/>
    <dgm:cxn modelId="{C3DFB807-BF90-44C3-B481-B713D4F80A5D}" type="presParOf" srcId="{792A8BF5-ED0E-4FD8-B5DA-854CEB745691}" destId="{E03A232F-B7F3-4A2E-9768-342DACF5B1A2}" srcOrd="3" destOrd="0" presId="urn:microsoft.com/office/officeart/2005/8/layout/vList6"/>
    <dgm:cxn modelId="{C4381D72-E513-4875-8552-8BF8F17485E3}" type="presParOf" srcId="{792A8BF5-ED0E-4FD8-B5DA-854CEB745691}" destId="{00F10BCA-94A8-4847-9B7A-CEA85E566AE9}" srcOrd="4" destOrd="0" presId="urn:microsoft.com/office/officeart/2005/8/layout/vList6"/>
    <dgm:cxn modelId="{B6C5E56C-3F26-42CC-962E-EC0A3786290A}" type="presParOf" srcId="{00F10BCA-94A8-4847-9B7A-CEA85E566AE9}" destId="{E0AC8010-C2CC-4AD6-B366-C8CC4D5FECD1}" srcOrd="0" destOrd="0" presId="urn:microsoft.com/office/officeart/2005/8/layout/vList6"/>
    <dgm:cxn modelId="{A3A4E103-B72B-4E0A-B4B1-9FF749069AF1}" type="presParOf" srcId="{00F10BCA-94A8-4847-9B7A-CEA85E566AE9}" destId="{2451AAF1-8D56-4106-B3E2-B59C94FFAF37}" srcOrd="1" destOrd="0" presId="urn:microsoft.com/office/officeart/2005/8/layout/vList6"/>
    <dgm:cxn modelId="{F3EA47EE-2C96-4F29-AC39-610809B5F234}" type="presParOf" srcId="{792A8BF5-ED0E-4FD8-B5DA-854CEB745691}" destId="{F4C3983F-14D9-4F5D-9B14-0CF4ADA24DDC}" srcOrd="5" destOrd="0" presId="urn:microsoft.com/office/officeart/2005/8/layout/vList6"/>
    <dgm:cxn modelId="{FAE98611-AD03-4C17-BF92-6BEED786B3CF}" type="presParOf" srcId="{792A8BF5-ED0E-4FD8-B5DA-854CEB745691}" destId="{F7650AB3-A7DF-4E98-8BDA-6A2B6DD5D09B}" srcOrd="6" destOrd="0" presId="urn:microsoft.com/office/officeart/2005/8/layout/vList6"/>
    <dgm:cxn modelId="{BB50694B-9A0C-45DF-9C38-B42DABADC6DC}" type="presParOf" srcId="{F7650AB3-A7DF-4E98-8BDA-6A2B6DD5D09B}" destId="{620AEE26-EA81-4F8F-8831-8266D34A72DF}" srcOrd="0" destOrd="0" presId="urn:microsoft.com/office/officeart/2005/8/layout/vList6"/>
    <dgm:cxn modelId="{1A82969D-D1F4-4C97-8A14-0369FD21AD16}" type="presParOf" srcId="{F7650AB3-A7DF-4E98-8BDA-6A2B6DD5D09B}" destId="{3884475A-CA03-4B25-8075-B582963DBA3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Reported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findings to browser vendors</a:t>
          </a:r>
          <a:endParaRPr lang="en-US" sz="2400" b="1" u="sng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/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/>
        </a:p>
      </dgm:t>
    </dgm:pt>
    <dgm:pt modelId="{A2316BB0-F52B-48D8-AEE3-347A257269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Received reply</a:t>
          </a:r>
          <a:r>
            <a:rPr lang="en-GB" sz="2400" b="1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GB" sz="240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from </a:t>
          </a:r>
          <a:r>
            <a:rPr lang="en-GB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6 vendors only</a:t>
          </a:r>
          <a:endParaRPr lang="en-US" sz="2400" b="0" i="0" u="none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9EBF8DA-1927-49A8-8D12-9931650AEEB8}" type="parTrans" cxnId="{17D53B6B-EA6B-42F2-83F3-BB07C764EAEE}">
      <dgm:prSet/>
      <dgm:spPr/>
      <dgm:t>
        <a:bodyPr/>
        <a:lstStyle/>
        <a:p>
          <a:pPr algn="l"/>
          <a:endParaRPr lang="en-US" sz="2400"/>
        </a:p>
      </dgm:t>
    </dgm:pt>
    <dgm:pt modelId="{539F80C8-EF26-4BC8-A495-82CA0B61A377}" type="sibTrans" cxnId="{17D53B6B-EA6B-42F2-83F3-BB07C764EAEE}">
      <dgm:prSet/>
      <dgm:spPr/>
      <dgm:t>
        <a:bodyPr/>
        <a:lstStyle/>
        <a:p>
          <a:pPr algn="l"/>
          <a:endParaRPr lang="en-US" sz="2400"/>
        </a:p>
      </dgm:t>
    </dgm:pt>
    <dgm:pt modelId="{DCFE91C6-DD96-47D7-A9AC-838690659D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Findings </a:t>
          </a:r>
          <a:r>
            <a:rPr lang="en-GB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acknowledged</a:t>
          </a:r>
          <a:r>
            <a:rPr lang="en-GB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by 4 vendors</a:t>
          </a:r>
          <a:endParaRPr lang="en-US" sz="2400" b="0" u="none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8C02969D-D951-4C5D-AB1C-A6A4E9E1E5A8}" type="parTrans" cxnId="{4D69DC74-5F5C-41BC-8EF1-D0F184FB5CEB}">
      <dgm:prSet/>
      <dgm:spPr/>
      <dgm:t>
        <a:bodyPr/>
        <a:lstStyle/>
        <a:p>
          <a:pPr algn="l"/>
          <a:endParaRPr lang="en-US" sz="2400"/>
        </a:p>
      </dgm:t>
    </dgm:pt>
    <dgm:pt modelId="{33600B36-99E2-4F4D-9AA9-4833E2027E0B}" type="sibTrans" cxnId="{4D69DC74-5F5C-41BC-8EF1-D0F184FB5CEB}">
      <dgm:prSet/>
      <dgm:spPr/>
      <dgm:t>
        <a:bodyPr/>
        <a:lstStyle/>
        <a:p>
          <a:pPr algn="l"/>
          <a:endParaRPr lang="en-US" sz="2400"/>
        </a:p>
      </dgm:t>
    </dgm:pt>
    <dgm:pt modelId="{E4F345B4-8C69-471C-87D2-58492941791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Rejected</a:t>
          </a:r>
          <a:r>
            <a:rPr lang="en-GB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by 2 vendors due to </a:t>
          </a:r>
          <a:r>
            <a:rPr lang="en-GB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backward compatibility</a:t>
          </a:r>
          <a:r>
            <a:rPr lang="en-GB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issues</a:t>
          </a:r>
          <a:endParaRPr lang="en-US" sz="2400" b="1" u="sng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707DFBB-6604-47B0-A654-AE5553E8D01B}" type="parTrans" cxnId="{A145900F-6A9F-4621-8723-2116F7BB919E}">
      <dgm:prSet/>
      <dgm:spPr/>
      <dgm:t>
        <a:bodyPr/>
        <a:lstStyle/>
        <a:p>
          <a:pPr algn="l"/>
          <a:endParaRPr lang="en-US"/>
        </a:p>
      </dgm:t>
    </dgm:pt>
    <dgm:pt modelId="{DFF5CD97-338D-4023-A8D8-1441040297E6}" type="sibTrans" cxnId="{A145900F-6A9F-4621-8723-2116F7BB919E}">
      <dgm:prSet/>
      <dgm:spPr/>
      <dgm:t>
        <a:bodyPr/>
        <a:lstStyle/>
        <a:p>
          <a:pPr algn="l"/>
          <a:endParaRPr lang="en-US"/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4" custLinFactNeighborX="-18768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4" custLinFactNeighborY="-5925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2FC5215D-CEA5-46EC-B6F4-3336CAB8BF4F}" type="pres">
      <dgm:prSet presAssocID="{A2316BB0-F52B-48D8-AEE3-347A2572699E}" presName="composite" presStyleCnt="0"/>
      <dgm:spPr/>
    </dgm:pt>
    <dgm:pt modelId="{19A1F55C-E8F7-4D88-980D-C1BB1FEC89C4}" type="pres">
      <dgm:prSet presAssocID="{A2316BB0-F52B-48D8-AEE3-347A2572699E}" presName="imgShp" presStyleLbl="fgImgPlace1" presStyleIdx="1" presStyleCnt="4" custLinFactNeighborX="-187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09E1F3F-D43F-42B5-A8A8-42A65DFB1460}" type="pres">
      <dgm:prSet presAssocID="{A2316BB0-F52B-48D8-AEE3-347A2572699E}" presName="txShp" presStyleLbl="node1" presStyleIdx="1" presStyleCnt="4">
        <dgm:presLayoutVars>
          <dgm:bulletEnabled val="1"/>
        </dgm:presLayoutVars>
      </dgm:prSet>
      <dgm:spPr/>
    </dgm:pt>
    <dgm:pt modelId="{6B4FD686-F46C-436F-8088-345D172B7B03}" type="pres">
      <dgm:prSet presAssocID="{539F80C8-EF26-4BC8-A495-82CA0B61A377}" presName="spacing" presStyleCnt="0"/>
      <dgm:spPr/>
    </dgm:pt>
    <dgm:pt modelId="{3DA1233B-6735-4683-92C1-1EC6BC7813ED}" type="pres">
      <dgm:prSet presAssocID="{DCFE91C6-DD96-47D7-A9AC-838690659DAC}" presName="composite" presStyleCnt="0"/>
      <dgm:spPr/>
    </dgm:pt>
    <dgm:pt modelId="{4D002190-21A2-4CAA-B359-7CD23D894251}" type="pres">
      <dgm:prSet presAssocID="{DCFE91C6-DD96-47D7-A9AC-838690659DAC}" presName="imgShp" presStyleLbl="fgImgPlace1" presStyleIdx="2" presStyleCnt="4" custLinFactNeighborX="-187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A1A4F47-A17C-4F38-8D98-6F48C6F30BF0}" type="pres">
      <dgm:prSet presAssocID="{DCFE91C6-DD96-47D7-A9AC-838690659DAC}" presName="txShp" presStyleLbl="node1" presStyleIdx="2" presStyleCnt="4">
        <dgm:presLayoutVars>
          <dgm:bulletEnabled val="1"/>
        </dgm:presLayoutVars>
      </dgm:prSet>
      <dgm:spPr/>
    </dgm:pt>
    <dgm:pt modelId="{036CAAC2-8664-4CB7-9DA2-17A79FEC293D}" type="pres">
      <dgm:prSet presAssocID="{33600B36-99E2-4F4D-9AA9-4833E2027E0B}" presName="spacing" presStyleCnt="0"/>
      <dgm:spPr/>
    </dgm:pt>
    <dgm:pt modelId="{B57B3677-3CCE-474B-B45F-CE5B251C8637}" type="pres">
      <dgm:prSet presAssocID="{E4F345B4-8C69-471C-87D2-58492941791E}" presName="composite" presStyleCnt="0"/>
      <dgm:spPr/>
    </dgm:pt>
    <dgm:pt modelId="{8D19D820-8E8F-421C-B9A2-2FDB0D90DFBE}" type="pres">
      <dgm:prSet presAssocID="{E4F345B4-8C69-471C-87D2-58492941791E}" presName="imgShp" presStyleLbl="fgImgPlace1" presStyleIdx="3" presStyleCnt="4" custLinFactNeighborX="-23133" custLinFactNeighborY="82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3EBA5A-9349-4D2C-BFA0-DFD5D80C95BC}" type="pres">
      <dgm:prSet presAssocID="{E4F345B4-8C69-471C-87D2-58492941791E}" presName="txShp" presStyleLbl="node1" presStyleIdx="3" presStyleCnt="4" custScaleX="99971" custLinFactNeighborX="-46">
        <dgm:presLayoutVars>
          <dgm:bulletEnabled val="1"/>
        </dgm:presLayoutVars>
      </dgm:prSet>
      <dgm:spPr/>
    </dgm:pt>
  </dgm:ptLst>
  <dgm:cxnLst>
    <dgm:cxn modelId="{A145900F-6A9F-4621-8723-2116F7BB919E}" srcId="{C31180C1-0D04-436B-9575-5FA9A8157C5C}" destId="{E4F345B4-8C69-471C-87D2-58492941791E}" srcOrd="3" destOrd="0" parTransId="{9707DFBB-6604-47B0-A654-AE5553E8D01B}" sibTransId="{DFF5CD97-338D-4023-A8D8-1441040297E6}"/>
    <dgm:cxn modelId="{88A16927-C833-46DE-BAA3-1CEF4AE1B97C}" type="presOf" srcId="{E4F345B4-8C69-471C-87D2-58492941791E}" destId="{9B3EBA5A-9349-4D2C-BFA0-DFD5D80C95BC}" srcOrd="0" destOrd="0" presId="urn:microsoft.com/office/officeart/2005/8/layout/vList3"/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17D53B6B-EA6B-42F2-83F3-BB07C764EAEE}" srcId="{C31180C1-0D04-436B-9575-5FA9A8157C5C}" destId="{A2316BB0-F52B-48D8-AEE3-347A2572699E}" srcOrd="1" destOrd="0" parTransId="{B9EBF8DA-1927-49A8-8D12-9931650AEEB8}" sibTransId="{539F80C8-EF26-4BC8-A495-82CA0B61A377}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4D69DC74-5F5C-41BC-8EF1-D0F184FB5CEB}" srcId="{C31180C1-0D04-436B-9575-5FA9A8157C5C}" destId="{DCFE91C6-DD96-47D7-A9AC-838690659DAC}" srcOrd="2" destOrd="0" parTransId="{8C02969D-D951-4C5D-AB1C-A6A4E9E1E5A8}" sibTransId="{33600B36-99E2-4F4D-9AA9-4833E2027E0B}"/>
    <dgm:cxn modelId="{17023999-5340-4DBA-8691-A785B81725C6}" type="presOf" srcId="{DCFE91C6-DD96-47D7-A9AC-838690659DAC}" destId="{6A1A4F47-A17C-4F38-8D98-6F48C6F30BF0}" srcOrd="0" destOrd="0" presId="urn:microsoft.com/office/officeart/2005/8/layout/vList3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AB21A5D5-5610-44AA-BE2B-6BD85A4C5807}" type="presOf" srcId="{A2316BB0-F52B-48D8-AEE3-347A2572699E}" destId="{809E1F3F-D43F-42B5-A8A8-42A65DFB1460}" srcOrd="0" destOrd="0" presId="urn:microsoft.com/office/officeart/2005/8/layout/vList3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CF299144-9980-4C15-8598-EA28AD71D446}" type="presParOf" srcId="{E2C96A22-F207-41BB-85F8-1BF9D81F253E}" destId="{2FC5215D-CEA5-46EC-B6F4-3336CAB8BF4F}" srcOrd="2" destOrd="0" presId="urn:microsoft.com/office/officeart/2005/8/layout/vList3"/>
    <dgm:cxn modelId="{8A7B8BC6-5929-4112-A215-A69FD9951992}" type="presParOf" srcId="{2FC5215D-CEA5-46EC-B6F4-3336CAB8BF4F}" destId="{19A1F55C-E8F7-4D88-980D-C1BB1FEC89C4}" srcOrd="0" destOrd="0" presId="urn:microsoft.com/office/officeart/2005/8/layout/vList3"/>
    <dgm:cxn modelId="{742733BB-9BAB-4D71-A5FB-E1419ECFF914}" type="presParOf" srcId="{2FC5215D-CEA5-46EC-B6F4-3336CAB8BF4F}" destId="{809E1F3F-D43F-42B5-A8A8-42A65DFB1460}" srcOrd="1" destOrd="0" presId="urn:microsoft.com/office/officeart/2005/8/layout/vList3"/>
    <dgm:cxn modelId="{CD6D8AAE-E16C-4325-B5D9-7C203DDCC549}" type="presParOf" srcId="{E2C96A22-F207-41BB-85F8-1BF9D81F253E}" destId="{6B4FD686-F46C-436F-8088-345D172B7B03}" srcOrd="3" destOrd="0" presId="urn:microsoft.com/office/officeart/2005/8/layout/vList3"/>
    <dgm:cxn modelId="{E70D16B7-B6C9-4772-858D-100C3C2785E7}" type="presParOf" srcId="{E2C96A22-F207-41BB-85F8-1BF9D81F253E}" destId="{3DA1233B-6735-4683-92C1-1EC6BC7813ED}" srcOrd="4" destOrd="0" presId="urn:microsoft.com/office/officeart/2005/8/layout/vList3"/>
    <dgm:cxn modelId="{B184BE2D-B593-4855-91C6-D645D0072C4B}" type="presParOf" srcId="{3DA1233B-6735-4683-92C1-1EC6BC7813ED}" destId="{4D002190-21A2-4CAA-B359-7CD23D894251}" srcOrd="0" destOrd="0" presId="urn:microsoft.com/office/officeart/2005/8/layout/vList3"/>
    <dgm:cxn modelId="{ABE8B49C-ACF2-47C1-B55A-FD97E19959C5}" type="presParOf" srcId="{3DA1233B-6735-4683-92C1-1EC6BC7813ED}" destId="{6A1A4F47-A17C-4F38-8D98-6F48C6F30BF0}" srcOrd="1" destOrd="0" presId="urn:microsoft.com/office/officeart/2005/8/layout/vList3"/>
    <dgm:cxn modelId="{A6104E2A-BA75-4220-8A9F-D42DBDBEA3C0}" type="presParOf" srcId="{E2C96A22-F207-41BB-85F8-1BF9D81F253E}" destId="{036CAAC2-8664-4CB7-9DA2-17A79FEC293D}" srcOrd="5" destOrd="0" presId="urn:microsoft.com/office/officeart/2005/8/layout/vList3"/>
    <dgm:cxn modelId="{2A87313C-759A-4BEA-B2DE-935EB7DC9EAD}" type="presParOf" srcId="{E2C96A22-F207-41BB-85F8-1BF9D81F253E}" destId="{B57B3677-3CCE-474B-B45F-CE5B251C8637}" srcOrd="6" destOrd="0" presId="urn:microsoft.com/office/officeart/2005/8/layout/vList3"/>
    <dgm:cxn modelId="{D28C4F2A-18C5-4FF8-9DDE-157B744BE7F7}" type="presParOf" srcId="{B57B3677-3CCE-474B-B45F-CE5B251C8637}" destId="{8D19D820-8E8F-421C-B9A2-2FDB0D90DFBE}" srcOrd="0" destOrd="0" presId="urn:microsoft.com/office/officeart/2005/8/layout/vList3"/>
    <dgm:cxn modelId="{FFDA37E1-E3F2-413F-9CA4-F011E0D3FF7E}" type="presParOf" srcId="{B57B3677-3CCE-474B-B45F-CE5B251C8637}" destId="{9B3EBA5A-9349-4D2C-BFA0-DFD5D80C95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F72023-80F0-45B2-9CC9-34D781E1250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67EAB63-7B0C-4BA1-BEAB-794BF84BB5F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Explored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implications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of proxy-based mobile browsers</a:t>
          </a:r>
        </a:p>
      </dgm:t>
    </dgm:pt>
    <dgm:pt modelId="{74F0B172-4A13-443A-AC7C-D5FA6FEC1580}" type="parTrans" cxnId="{357DFF4F-5B72-4E8D-9C05-A94EA7424B06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93177B6-419A-471B-B919-B4A6E2E631EF}" type="sibTrans" cxnId="{357DFF4F-5B72-4E8D-9C05-A94EA7424B06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B323E44-2B12-4222-A571-D9287752EA0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Developed</a:t>
          </a:r>
          <a:r>
            <a:rPr lang="en-US" sz="2400" b="1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 highly automated experimental framework</a:t>
          </a:r>
        </a:p>
      </dgm:t>
    </dgm:pt>
    <dgm:pt modelId="{26151866-E52E-489B-A0C1-251347F73521}" type="parTrans" cxnId="{DD16266E-3F7A-4BA7-B8AC-7E85D827B25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BE9C2A4-CCC1-4983-82AE-098DDBAA2F3C}" type="sibTrans" cxnId="{DD16266E-3F7A-4BA7-B8AC-7E85D827B252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DC61F8-A0FE-4F11-8D5C-038AD6BA56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Found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security vulnerabilities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in most of the proxy-based mobile browsers</a:t>
          </a:r>
          <a:endParaRPr lang="en-US" sz="2400" u="none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E8533F6-E3CA-40F1-B051-057C1D6A3E39}" type="parTrans" cxnId="{23D5D28A-2299-431A-904A-A008DC9232F6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3C7CCDB-917E-4F1A-A61D-349785F5CE1D}" type="sibTrans" cxnId="{23D5D28A-2299-431A-904A-A008DC9232F6}">
      <dgm:prSet custT="1"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5438818-B985-45D1-BF7B-16695A19B9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Reported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b="1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findings</a:t>
          </a:r>
          <a:r>
            <a:rPr lang="en-US" sz="2400" b="0" u="none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to the browser developers</a:t>
          </a:r>
          <a:endParaRPr lang="en-US" sz="2400" u="none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A44A966-57F8-41C6-9C7B-6762630CA05A}" type="parTrans" cxnId="{23AFE1F4-4C55-48C8-9C88-55BEA600AA3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603EE74-FF91-424A-8776-E6093E5EDC34}" type="sibTrans" cxnId="{23AFE1F4-4C55-48C8-9C88-55BEA600AA32}">
      <dgm:prSet/>
      <dgm:spPr/>
      <dgm:t>
        <a:bodyPr/>
        <a:lstStyle/>
        <a:p>
          <a:pPr algn="l"/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92A8BF5-ED0E-4FD8-B5DA-854CEB745691}" type="pres">
      <dgm:prSet presAssocID="{FEF72023-80F0-45B2-9CC9-34D781E1250A}" presName="Name0" presStyleCnt="0">
        <dgm:presLayoutVars>
          <dgm:dir/>
          <dgm:animLvl val="lvl"/>
          <dgm:resizeHandles/>
        </dgm:presLayoutVars>
      </dgm:prSet>
      <dgm:spPr/>
    </dgm:pt>
    <dgm:pt modelId="{50387CBE-6D0E-4CA0-B695-3B83132EF662}" type="pres">
      <dgm:prSet presAssocID="{867EAB63-7B0C-4BA1-BEAB-794BF84BB5F1}" presName="linNode" presStyleCnt="0"/>
      <dgm:spPr/>
    </dgm:pt>
    <dgm:pt modelId="{7E0A8C5C-DBCD-487C-AA14-0DFB29A32C9A}" type="pres">
      <dgm:prSet presAssocID="{867EAB63-7B0C-4BA1-BEAB-794BF84BB5F1}" presName="parentShp" presStyleLbl="node1" presStyleIdx="0" presStyleCnt="4" custScaleX="244666" custLinFactNeighborX="51400" custLinFactNeighborY="-669">
        <dgm:presLayoutVars>
          <dgm:bulletEnabled val="1"/>
        </dgm:presLayoutVars>
      </dgm:prSet>
      <dgm:spPr/>
    </dgm:pt>
    <dgm:pt modelId="{F6EC85E1-B7ED-4206-8233-B2E4B0B827AD}" type="pres">
      <dgm:prSet presAssocID="{867EAB63-7B0C-4BA1-BEAB-794BF84BB5F1}" presName="childShp" presStyleLbl="bgAccFollowNode1" presStyleIdx="0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A27A2EB-F8C7-46A9-ACBA-B2A88DC82167}" type="pres">
      <dgm:prSet presAssocID="{393177B6-419A-471B-B919-B4A6E2E631EF}" presName="spacing" presStyleCnt="0"/>
      <dgm:spPr/>
    </dgm:pt>
    <dgm:pt modelId="{9C9E0643-8B40-4161-B930-9C4353B5F554}" type="pres">
      <dgm:prSet presAssocID="{0B323E44-2B12-4222-A571-D9287752EA03}" presName="linNode" presStyleCnt="0"/>
      <dgm:spPr/>
    </dgm:pt>
    <dgm:pt modelId="{05B05B0C-C334-49E0-9BDC-16BDBB2B21D9}" type="pres">
      <dgm:prSet presAssocID="{0B323E44-2B12-4222-A571-D9287752EA03}" presName="parentShp" presStyleLbl="node1" presStyleIdx="1" presStyleCnt="4" custScaleX="243415" custLinFactNeighborX="51400">
        <dgm:presLayoutVars>
          <dgm:bulletEnabled val="1"/>
        </dgm:presLayoutVars>
      </dgm:prSet>
      <dgm:spPr/>
    </dgm:pt>
    <dgm:pt modelId="{6C306677-5789-4C08-8989-96A2CB72D11B}" type="pres">
      <dgm:prSet presAssocID="{0B323E44-2B12-4222-A571-D9287752EA03}" presName="childShp" presStyleLbl="bgAccFollowNode1" presStyleIdx="1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03A232F-B7F3-4A2E-9768-342DACF5B1A2}" type="pres">
      <dgm:prSet presAssocID="{DBE9C2A4-CCC1-4983-82AE-098DDBAA2F3C}" presName="spacing" presStyleCnt="0"/>
      <dgm:spPr/>
    </dgm:pt>
    <dgm:pt modelId="{00F10BCA-94A8-4847-9B7A-CEA85E566AE9}" type="pres">
      <dgm:prSet presAssocID="{3ADC61F8-A0FE-4F11-8D5C-038AD6BA5668}" presName="linNode" presStyleCnt="0"/>
      <dgm:spPr/>
    </dgm:pt>
    <dgm:pt modelId="{E0AC8010-C2CC-4AD6-B366-C8CC4D5FECD1}" type="pres">
      <dgm:prSet presAssocID="{3ADC61F8-A0FE-4F11-8D5C-038AD6BA5668}" presName="parentShp" presStyleLbl="node1" presStyleIdx="2" presStyleCnt="4" custScaleX="244666" custLinFactNeighborX="51400">
        <dgm:presLayoutVars>
          <dgm:bulletEnabled val="1"/>
        </dgm:presLayoutVars>
      </dgm:prSet>
      <dgm:spPr/>
    </dgm:pt>
    <dgm:pt modelId="{2451AAF1-8D56-4106-B3E2-B59C94FFAF37}" type="pres">
      <dgm:prSet presAssocID="{3ADC61F8-A0FE-4F11-8D5C-038AD6BA5668}" presName="childShp" presStyleLbl="bgAccFollowNode1" presStyleIdx="2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F4C3983F-14D9-4F5D-9B14-0CF4ADA24DDC}" type="pres">
      <dgm:prSet presAssocID="{D3C7CCDB-917E-4F1A-A61D-349785F5CE1D}" presName="spacing" presStyleCnt="0"/>
      <dgm:spPr/>
    </dgm:pt>
    <dgm:pt modelId="{F7650AB3-A7DF-4E98-8BDA-6A2B6DD5D09B}" type="pres">
      <dgm:prSet presAssocID="{55438818-B985-45D1-BF7B-16695A19B95B}" presName="linNode" presStyleCnt="0"/>
      <dgm:spPr/>
    </dgm:pt>
    <dgm:pt modelId="{620AEE26-EA81-4F8F-8831-8266D34A72DF}" type="pres">
      <dgm:prSet presAssocID="{55438818-B985-45D1-BF7B-16695A19B95B}" presName="parentShp" presStyleLbl="node1" presStyleIdx="3" presStyleCnt="4" custScaleX="249047" custLinFactNeighborX="51400">
        <dgm:presLayoutVars>
          <dgm:bulletEnabled val="1"/>
        </dgm:presLayoutVars>
      </dgm:prSet>
      <dgm:spPr/>
    </dgm:pt>
    <dgm:pt modelId="{3884475A-CA03-4B25-8075-B582963DBA3D}" type="pres">
      <dgm:prSet presAssocID="{55438818-B985-45D1-BF7B-16695A19B95B}" presName="childShp" presStyleLbl="bg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</dgm:ptLst>
  <dgm:cxnLst>
    <dgm:cxn modelId="{DEB6680A-2FE9-437E-94E9-6D40CF306247}" type="presOf" srcId="{FEF72023-80F0-45B2-9CC9-34D781E1250A}" destId="{792A8BF5-ED0E-4FD8-B5DA-854CEB745691}" srcOrd="0" destOrd="0" presId="urn:microsoft.com/office/officeart/2005/8/layout/vList6"/>
    <dgm:cxn modelId="{29DAFC36-B65B-4D9F-938D-B8B02BF772FA}" type="presOf" srcId="{55438818-B985-45D1-BF7B-16695A19B95B}" destId="{620AEE26-EA81-4F8F-8831-8266D34A72DF}" srcOrd="0" destOrd="0" presId="urn:microsoft.com/office/officeart/2005/8/layout/vList6"/>
    <dgm:cxn modelId="{890C7547-23EA-45D7-A4AA-EA4AA4C8C280}" type="presOf" srcId="{3ADC61F8-A0FE-4F11-8D5C-038AD6BA5668}" destId="{E0AC8010-C2CC-4AD6-B366-C8CC4D5FECD1}" srcOrd="0" destOrd="0" presId="urn:microsoft.com/office/officeart/2005/8/layout/vList6"/>
    <dgm:cxn modelId="{DD16266E-3F7A-4BA7-B8AC-7E85D827B252}" srcId="{FEF72023-80F0-45B2-9CC9-34D781E1250A}" destId="{0B323E44-2B12-4222-A571-D9287752EA03}" srcOrd="1" destOrd="0" parTransId="{26151866-E52E-489B-A0C1-251347F73521}" sibTransId="{DBE9C2A4-CCC1-4983-82AE-098DDBAA2F3C}"/>
    <dgm:cxn modelId="{357DFF4F-5B72-4E8D-9C05-A94EA7424B06}" srcId="{FEF72023-80F0-45B2-9CC9-34D781E1250A}" destId="{867EAB63-7B0C-4BA1-BEAB-794BF84BB5F1}" srcOrd="0" destOrd="0" parTransId="{74F0B172-4A13-443A-AC7C-D5FA6FEC1580}" sibTransId="{393177B6-419A-471B-B919-B4A6E2E631EF}"/>
    <dgm:cxn modelId="{858D1D88-0032-4CC7-893A-8E37F596F7BD}" type="presOf" srcId="{0B323E44-2B12-4222-A571-D9287752EA03}" destId="{05B05B0C-C334-49E0-9BDC-16BDBB2B21D9}" srcOrd="0" destOrd="0" presId="urn:microsoft.com/office/officeart/2005/8/layout/vList6"/>
    <dgm:cxn modelId="{23D5D28A-2299-431A-904A-A008DC9232F6}" srcId="{FEF72023-80F0-45B2-9CC9-34D781E1250A}" destId="{3ADC61F8-A0FE-4F11-8D5C-038AD6BA5668}" srcOrd="2" destOrd="0" parTransId="{AE8533F6-E3CA-40F1-B051-057C1D6A3E39}" sibTransId="{D3C7CCDB-917E-4F1A-A61D-349785F5CE1D}"/>
    <dgm:cxn modelId="{C45922C0-9010-45A8-9254-BEB377F99F5B}" type="presOf" srcId="{867EAB63-7B0C-4BA1-BEAB-794BF84BB5F1}" destId="{7E0A8C5C-DBCD-487C-AA14-0DFB29A32C9A}" srcOrd="0" destOrd="0" presId="urn:microsoft.com/office/officeart/2005/8/layout/vList6"/>
    <dgm:cxn modelId="{23AFE1F4-4C55-48C8-9C88-55BEA600AA32}" srcId="{FEF72023-80F0-45B2-9CC9-34D781E1250A}" destId="{55438818-B985-45D1-BF7B-16695A19B95B}" srcOrd="3" destOrd="0" parTransId="{4A44A966-57F8-41C6-9C7B-6762630CA05A}" sibTransId="{1603EE74-FF91-424A-8776-E6093E5EDC34}"/>
    <dgm:cxn modelId="{6594F926-EAF5-4E91-9F32-9DDADE70E4AC}" type="presParOf" srcId="{792A8BF5-ED0E-4FD8-B5DA-854CEB745691}" destId="{50387CBE-6D0E-4CA0-B695-3B83132EF662}" srcOrd="0" destOrd="0" presId="urn:microsoft.com/office/officeart/2005/8/layout/vList6"/>
    <dgm:cxn modelId="{F464E0C8-BEF1-480B-AEC7-38DEAD5DD86B}" type="presParOf" srcId="{50387CBE-6D0E-4CA0-B695-3B83132EF662}" destId="{7E0A8C5C-DBCD-487C-AA14-0DFB29A32C9A}" srcOrd="0" destOrd="0" presId="urn:microsoft.com/office/officeart/2005/8/layout/vList6"/>
    <dgm:cxn modelId="{6488B677-92C0-4FA2-880D-E6D68EEB7AAE}" type="presParOf" srcId="{50387CBE-6D0E-4CA0-B695-3B83132EF662}" destId="{F6EC85E1-B7ED-4206-8233-B2E4B0B827AD}" srcOrd="1" destOrd="0" presId="urn:microsoft.com/office/officeart/2005/8/layout/vList6"/>
    <dgm:cxn modelId="{264D63AB-76C6-4981-84FC-84909C45612E}" type="presParOf" srcId="{792A8BF5-ED0E-4FD8-B5DA-854CEB745691}" destId="{CA27A2EB-F8C7-46A9-ACBA-B2A88DC82167}" srcOrd="1" destOrd="0" presId="urn:microsoft.com/office/officeart/2005/8/layout/vList6"/>
    <dgm:cxn modelId="{C028AFC2-B475-4014-BC5E-779093A58F40}" type="presParOf" srcId="{792A8BF5-ED0E-4FD8-B5DA-854CEB745691}" destId="{9C9E0643-8B40-4161-B930-9C4353B5F554}" srcOrd="2" destOrd="0" presId="urn:microsoft.com/office/officeart/2005/8/layout/vList6"/>
    <dgm:cxn modelId="{C04F43B2-DEE8-47B3-BE2A-384BB386CA60}" type="presParOf" srcId="{9C9E0643-8B40-4161-B930-9C4353B5F554}" destId="{05B05B0C-C334-49E0-9BDC-16BDBB2B21D9}" srcOrd="0" destOrd="0" presId="urn:microsoft.com/office/officeart/2005/8/layout/vList6"/>
    <dgm:cxn modelId="{71CADA4B-9AF9-4E64-9CF6-0335A19C632C}" type="presParOf" srcId="{9C9E0643-8B40-4161-B930-9C4353B5F554}" destId="{6C306677-5789-4C08-8989-96A2CB72D11B}" srcOrd="1" destOrd="0" presId="urn:microsoft.com/office/officeart/2005/8/layout/vList6"/>
    <dgm:cxn modelId="{C3DFB807-BF90-44C3-B481-B713D4F80A5D}" type="presParOf" srcId="{792A8BF5-ED0E-4FD8-B5DA-854CEB745691}" destId="{E03A232F-B7F3-4A2E-9768-342DACF5B1A2}" srcOrd="3" destOrd="0" presId="urn:microsoft.com/office/officeart/2005/8/layout/vList6"/>
    <dgm:cxn modelId="{C4381D72-E513-4875-8552-8BF8F17485E3}" type="presParOf" srcId="{792A8BF5-ED0E-4FD8-B5DA-854CEB745691}" destId="{00F10BCA-94A8-4847-9B7A-CEA85E566AE9}" srcOrd="4" destOrd="0" presId="urn:microsoft.com/office/officeart/2005/8/layout/vList6"/>
    <dgm:cxn modelId="{B6C5E56C-3F26-42CC-962E-EC0A3786290A}" type="presParOf" srcId="{00F10BCA-94A8-4847-9B7A-CEA85E566AE9}" destId="{E0AC8010-C2CC-4AD6-B366-C8CC4D5FECD1}" srcOrd="0" destOrd="0" presId="urn:microsoft.com/office/officeart/2005/8/layout/vList6"/>
    <dgm:cxn modelId="{A3A4E103-B72B-4E0A-B4B1-9FF749069AF1}" type="presParOf" srcId="{00F10BCA-94A8-4847-9B7A-CEA85E566AE9}" destId="{2451AAF1-8D56-4106-B3E2-B59C94FFAF37}" srcOrd="1" destOrd="0" presId="urn:microsoft.com/office/officeart/2005/8/layout/vList6"/>
    <dgm:cxn modelId="{F3EA47EE-2C96-4F29-AC39-610809B5F234}" type="presParOf" srcId="{792A8BF5-ED0E-4FD8-B5DA-854CEB745691}" destId="{F4C3983F-14D9-4F5D-9B14-0CF4ADA24DDC}" srcOrd="5" destOrd="0" presId="urn:microsoft.com/office/officeart/2005/8/layout/vList6"/>
    <dgm:cxn modelId="{FAE98611-AD03-4C17-BF92-6BEED786B3CF}" type="presParOf" srcId="{792A8BF5-ED0E-4FD8-B5DA-854CEB745691}" destId="{F7650AB3-A7DF-4E98-8BDA-6A2B6DD5D09B}" srcOrd="6" destOrd="0" presId="urn:microsoft.com/office/officeart/2005/8/layout/vList6"/>
    <dgm:cxn modelId="{BB50694B-9A0C-45DF-9C38-B42DABADC6DC}" type="presParOf" srcId="{F7650AB3-A7DF-4E98-8BDA-6A2B6DD5D09B}" destId="{620AEE26-EA81-4F8F-8831-8266D34A72DF}" srcOrd="0" destOrd="0" presId="urn:microsoft.com/office/officeart/2005/8/layout/vList6"/>
    <dgm:cxn modelId="{1A82969D-D1F4-4C97-8A14-0369FD21AD16}" type="presParOf" srcId="{F7650AB3-A7DF-4E98-8BDA-6A2B6DD5D09B}" destId="{3884475A-CA03-4B25-8075-B582963DBA3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One of the first studies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on security implications of </a:t>
          </a:r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proxy-based mobile browsers</a:t>
          </a: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/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/>
        </a:p>
      </dgm:t>
    </dgm:pt>
    <dgm:pt modelId="{A2316BB0-F52B-48D8-AEE3-347A257269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Automated</a:t>
          </a:r>
          <a:r>
            <a:rPr lang="en-US" sz="2400" b="1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</a:t>
          </a:r>
          <a:r>
            <a:rPr lang="en-US" sz="2400" b="0" i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xperimental framework</a:t>
          </a:r>
        </a:p>
      </dgm:t>
    </dgm:pt>
    <dgm:pt modelId="{B9EBF8DA-1927-49A8-8D12-9931650AEEB8}" type="parTrans" cxnId="{17D53B6B-EA6B-42F2-83F3-BB07C764EAEE}">
      <dgm:prSet/>
      <dgm:spPr/>
      <dgm:t>
        <a:bodyPr/>
        <a:lstStyle/>
        <a:p>
          <a:pPr algn="l"/>
          <a:endParaRPr lang="en-US" sz="2400"/>
        </a:p>
      </dgm:t>
    </dgm:pt>
    <dgm:pt modelId="{539F80C8-EF26-4BC8-A495-82CA0B61A377}" type="sibTrans" cxnId="{17D53B6B-EA6B-42F2-83F3-BB07C764EAEE}">
      <dgm:prSet/>
      <dgm:spPr/>
      <dgm:t>
        <a:bodyPr/>
        <a:lstStyle/>
        <a:p>
          <a:pPr algn="l"/>
          <a:endParaRPr lang="en-US" sz="2400"/>
        </a:p>
      </dgm:t>
    </dgm:pt>
    <dgm:pt modelId="{DCFE91C6-DD96-47D7-A9AC-838690659D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Found</a:t>
          </a:r>
          <a:r>
            <a:rPr lang="en-US" sz="2400" b="1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1" i="0" u="none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vulnerabilities</a:t>
          </a:r>
          <a:r>
            <a:rPr lang="en-US" sz="2400" b="1" i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i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in most of the proxy-based mobile browsers</a:t>
          </a:r>
          <a:r>
            <a:rPr lang="en-US" sz="2400" b="0" u="none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endParaRPr lang="en-US" sz="2400" b="1" u="sng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8C02969D-D951-4C5D-AB1C-A6A4E9E1E5A8}" type="parTrans" cxnId="{4D69DC74-5F5C-41BC-8EF1-D0F184FB5CEB}">
      <dgm:prSet/>
      <dgm:spPr/>
      <dgm:t>
        <a:bodyPr/>
        <a:lstStyle/>
        <a:p>
          <a:pPr algn="l"/>
          <a:endParaRPr lang="en-US" sz="2400"/>
        </a:p>
      </dgm:t>
    </dgm:pt>
    <dgm:pt modelId="{33600B36-99E2-4F4D-9AA9-4833E2027E0B}" type="sibTrans" cxnId="{4D69DC74-5F5C-41BC-8EF1-D0F184FB5CEB}">
      <dgm:prSet/>
      <dgm:spPr/>
      <dgm:t>
        <a:bodyPr/>
        <a:lstStyle/>
        <a:p>
          <a:pPr algn="l"/>
          <a:endParaRPr lang="en-US" sz="2400"/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8768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2FC5215D-CEA5-46EC-B6F4-3336CAB8BF4F}" type="pres">
      <dgm:prSet presAssocID="{A2316BB0-F52B-48D8-AEE3-347A2572699E}" presName="composite" presStyleCnt="0"/>
      <dgm:spPr/>
    </dgm:pt>
    <dgm:pt modelId="{19A1F55C-E8F7-4D88-980D-C1BB1FEC89C4}" type="pres">
      <dgm:prSet presAssocID="{A2316BB0-F52B-48D8-AEE3-347A2572699E}" presName="imgShp" presStyleLbl="fgImgPlace1" presStyleIdx="1" presStyleCnt="3" custLinFactNeighborX="-187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09E1F3F-D43F-42B5-A8A8-42A65DFB1460}" type="pres">
      <dgm:prSet presAssocID="{A2316BB0-F52B-48D8-AEE3-347A2572699E}" presName="txShp" presStyleLbl="node1" presStyleIdx="1" presStyleCnt="3">
        <dgm:presLayoutVars>
          <dgm:bulletEnabled val="1"/>
        </dgm:presLayoutVars>
      </dgm:prSet>
      <dgm:spPr/>
    </dgm:pt>
    <dgm:pt modelId="{6B4FD686-F46C-436F-8088-345D172B7B03}" type="pres">
      <dgm:prSet presAssocID="{539F80C8-EF26-4BC8-A495-82CA0B61A377}" presName="spacing" presStyleCnt="0"/>
      <dgm:spPr/>
    </dgm:pt>
    <dgm:pt modelId="{3DA1233B-6735-4683-92C1-1EC6BC7813ED}" type="pres">
      <dgm:prSet presAssocID="{DCFE91C6-DD96-47D7-A9AC-838690659DAC}" presName="composite" presStyleCnt="0"/>
      <dgm:spPr/>
    </dgm:pt>
    <dgm:pt modelId="{4D002190-21A2-4CAA-B359-7CD23D894251}" type="pres">
      <dgm:prSet presAssocID="{DCFE91C6-DD96-47D7-A9AC-838690659DAC}" presName="imgShp" presStyleLbl="fgImgPlace1" presStyleIdx="2" presStyleCnt="3" custLinFactNeighborX="-18768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A1A4F47-A17C-4F38-8D98-6F48C6F30BF0}" type="pres">
      <dgm:prSet presAssocID="{DCFE91C6-DD96-47D7-A9AC-838690659DA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17D53B6B-EA6B-42F2-83F3-BB07C764EAEE}" srcId="{C31180C1-0D04-436B-9575-5FA9A8157C5C}" destId="{A2316BB0-F52B-48D8-AEE3-347A2572699E}" srcOrd="1" destOrd="0" parTransId="{B9EBF8DA-1927-49A8-8D12-9931650AEEB8}" sibTransId="{539F80C8-EF26-4BC8-A495-82CA0B61A377}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4D69DC74-5F5C-41BC-8EF1-D0F184FB5CEB}" srcId="{C31180C1-0D04-436B-9575-5FA9A8157C5C}" destId="{DCFE91C6-DD96-47D7-A9AC-838690659DAC}" srcOrd="2" destOrd="0" parTransId="{8C02969D-D951-4C5D-AB1C-A6A4E9E1E5A8}" sibTransId="{33600B36-99E2-4F4D-9AA9-4833E2027E0B}"/>
    <dgm:cxn modelId="{17023999-5340-4DBA-8691-A785B81725C6}" type="presOf" srcId="{DCFE91C6-DD96-47D7-A9AC-838690659DAC}" destId="{6A1A4F47-A17C-4F38-8D98-6F48C6F30BF0}" srcOrd="0" destOrd="0" presId="urn:microsoft.com/office/officeart/2005/8/layout/vList3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AB21A5D5-5610-44AA-BE2B-6BD85A4C5807}" type="presOf" srcId="{A2316BB0-F52B-48D8-AEE3-347A2572699E}" destId="{809E1F3F-D43F-42B5-A8A8-42A65DFB1460}" srcOrd="0" destOrd="0" presId="urn:microsoft.com/office/officeart/2005/8/layout/vList3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CF299144-9980-4C15-8598-EA28AD71D446}" type="presParOf" srcId="{E2C96A22-F207-41BB-85F8-1BF9D81F253E}" destId="{2FC5215D-CEA5-46EC-B6F4-3336CAB8BF4F}" srcOrd="2" destOrd="0" presId="urn:microsoft.com/office/officeart/2005/8/layout/vList3"/>
    <dgm:cxn modelId="{8A7B8BC6-5929-4112-A215-A69FD9951992}" type="presParOf" srcId="{2FC5215D-CEA5-46EC-B6F4-3336CAB8BF4F}" destId="{19A1F55C-E8F7-4D88-980D-C1BB1FEC89C4}" srcOrd="0" destOrd="0" presId="urn:microsoft.com/office/officeart/2005/8/layout/vList3"/>
    <dgm:cxn modelId="{742733BB-9BAB-4D71-A5FB-E1419ECFF914}" type="presParOf" srcId="{2FC5215D-CEA5-46EC-B6F4-3336CAB8BF4F}" destId="{809E1F3F-D43F-42B5-A8A8-42A65DFB1460}" srcOrd="1" destOrd="0" presId="urn:microsoft.com/office/officeart/2005/8/layout/vList3"/>
    <dgm:cxn modelId="{CD6D8AAE-E16C-4325-B5D9-7C203DDCC549}" type="presParOf" srcId="{E2C96A22-F207-41BB-85F8-1BF9D81F253E}" destId="{6B4FD686-F46C-436F-8088-345D172B7B03}" srcOrd="3" destOrd="0" presId="urn:microsoft.com/office/officeart/2005/8/layout/vList3"/>
    <dgm:cxn modelId="{E70D16B7-B6C9-4772-858D-100C3C2785E7}" type="presParOf" srcId="{E2C96A22-F207-41BB-85F8-1BF9D81F253E}" destId="{3DA1233B-6735-4683-92C1-1EC6BC7813ED}" srcOrd="4" destOrd="0" presId="urn:microsoft.com/office/officeart/2005/8/layout/vList3"/>
    <dgm:cxn modelId="{B184BE2D-B593-4855-91C6-D645D0072C4B}" type="presParOf" srcId="{3DA1233B-6735-4683-92C1-1EC6BC7813ED}" destId="{4D002190-21A2-4CAA-B359-7CD23D894251}" srcOrd="0" destOrd="0" presId="urn:microsoft.com/office/officeart/2005/8/layout/vList3"/>
    <dgm:cxn modelId="{ABE8B49C-ACF2-47C1-B55A-FD97E19959C5}" type="presParOf" srcId="{3DA1233B-6735-4683-92C1-1EC6BC7813ED}" destId="{6A1A4F47-A17C-4F38-8D98-6F48C6F30B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72023-80F0-45B2-9CC9-34D781E1250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67EAB63-7B0C-4BA1-BEAB-794BF84BB5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gm:t>
    </dgm:pt>
    <dgm:pt modelId="{74F0B172-4A13-443A-AC7C-D5FA6FEC1580}" type="parTrans" cxnId="{357DFF4F-5B72-4E8D-9C05-A94EA7424B0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93177B6-419A-471B-B919-B4A6E2E631EF}" type="sibTrans" cxnId="{357DFF4F-5B72-4E8D-9C05-A94EA7424B0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B323E44-2B12-4222-A571-D9287752EA0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gm:t>
    </dgm:pt>
    <dgm:pt modelId="{26151866-E52E-489B-A0C1-251347F73521}" type="parTrans" cxnId="{DD16266E-3F7A-4BA7-B8AC-7E85D827B25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BE9C2A4-CCC1-4983-82AE-098DDBAA2F3C}" type="sibTrans" cxnId="{DD16266E-3F7A-4BA7-B8AC-7E85D827B252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4D3B751-731C-48CA-BE20-7F52A7CCCCF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gm:t>
    </dgm:pt>
    <dgm:pt modelId="{9BCF6F73-4543-4454-87AE-D96539CF9C49}" type="parTrans" cxnId="{471FBCA8-57DA-458E-B059-05A41A6C137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B80C578-DCA8-4994-A173-4A9D494C0125}" type="sibTrans" cxnId="{471FBCA8-57DA-458E-B059-05A41A6C137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4C7EACE-0E72-4599-A017-FCBB1B70F89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gm:t>
    </dgm:pt>
    <dgm:pt modelId="{FA12613A-B211-405F-BCEE-7F368B8AEF68}" type="parTrans" cxnId="{CC91E5F1-A99D-43F9-8B42-30099A9B51A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5282F58-53EE-4920-84B1-EEF5053D4A77}" type="sibTrans" cxnId="{CC91E5F1-A99D-43F9-8B42-30099A9B51A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F9AA3AF9-C8EB-4537-AEA1-4F1531977B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gm:t>
    </dgm:pt>
    <dgm:pt modelId="{24196ED8-6891-4CE5-ACC6-69154D720899}" type="parTrans" cxnId="{9EBE65E9-75A2-41F6-BFBC-493BB5956CE4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048067B-8D16-4B92-90F0-520E7033AC0E}" type="sibTrans" cxnId="{9EBE65E9-75A2-41F6-BFBC-493BB5956CE4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DC61F8-A0FE-4F11-8D5C-038AD6BA56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gm:t>
    </dgm:pt>
    <dgm:pt modelId="{AE8533F6-E3CA-40F1-B051-057C1D6A3E39}" type="parTrans" cxnId="{23D5D28A-2299-431A-904A-A008DC9232F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3C7CCDB-917E-4F1A-A61D-349785F5CE1D}" type="sibTrans" cxnId="{23D5D28A-2299-431A-904A-A008DC9232F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5438818-B985-45D1-BF7B-16695A19B9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gm:t>
    </dgm:pt>
    <dgm:pt modelId="{4A44A966-57F8-41C6-9C7B-6762630CA05A}" type="par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603EE74-FF91-424A-8776-E6093E5EDC34}" type="sib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92A8BF5-ED0E-4FD8-B5DA-854CEB745691}" type="pres">
      <dgm:prSet presAssocID="{FEF72023-80F0-45B2-9CC9-34D781E1250A}" presName="Name0" presStyleCnt="0">
        <dgm:presLayoutVars>
          <dgm:dir/>
          <dgm:animLvl val="lvl"/>
          <dgm:resizeHandles/>
        </dgm:presLayoutVars>
      </dgm:prSet>
      <dgm:spPr/>
    </dgm:pt>
    <dgm:pt modelId="{50387CBE-6D0E-4CA0-B695-3B83132EF662}" type="pres">
      <dgm:prSet presAssocID="{867EAB63-7B0C-4BA1-BEAB-794BF84BB5F1}" presName="linNode" presStyleCnt="0"/>
      <dgm:spPr/>
    </dgm:pt>
    <dgm:pt modelId="{7E0A8C5C-DBCD-487C-AA14-0DFB29A32C9A}" type="pres">
      <dgm:prSet presAssocID="{867EAB63-7B0C-4BA1-BEAB-794BF84BB5F1}" presName="parentShp" presStyleLbl="node1" presStyleIdx="0" presStyleCnt="7" custLinFactNeighborX="51400" custLinFactNeighborY="-669">
        <dgm:presLayoutVars>
          <dgm:bulletEnabled val="1"/>
        </dgm:presLayoutVars>
      </dgm:prSet>
      <dgm:spPr/>
    </dgm:pt>
    <dgm:pt modelId="{F6EC85E1-B7ED-4206-8233-B2E4B0B827AD}" type="pres">
      <dgm:prSet presAssocID="{867EAB63-7B0C-4BA1-BEAB-794BF84BB5F1}" presName="childShp" presStyleLbl="bgAccFollowNode1" presStyleIdx="0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A27A2EB-F8C7-46A9-ACBA-B2A88DC82167}" type="pres">
      <dgm:prSet presAssocID="{393177B6-419A-471B-B919-B4A6E2E631EF}" presName="spacing" presStyleCnt="0"/>
      <dgm:spPr/>
    </dgm:pt>
    <dgm:pt modelId="{9C9E0643-8B40-4161-B930-9C4353B5F554}" type="pres">
      <dgm:prSet presAssocID="{0B323E44-2B12-4222-A571-D9287752EA03}" presName="linNode" presStyleCnt="0"/>
      <dgm:spPr/>
    </dgm:pt>
    <dgm:pt modelId="{05B05B0C-C334-49E0-9BDC-16BDBB2B21D9}" type="pres">
      <dgm:prSet presAssocID="{0B323E44-2B12-4222-A571-D9287752EA03}" presName="parentShp" presStyleLbl="node1" presStyleIdx="1" presStyleCnt="7" custLinFactNeighborX="51400">
        <dgm:presLayoutVars>
          <dgm:bulletEnabled val="1"/>
        </dgm:presLayoutVars>
      </dgm:prSet>
      <dgm:spPr/>
    </dgm:pt>
    <dgm:pt modelId="{6C306677-5789-4C08-8989-96A2CB72D11B}" type="pres">
      <dgm:prSet presAssocID="{0B323E44-2B12-4222-A571-D9287752EA03}" presName="childShp" presStyleLbl="bgAccFollowNode1" presStyleIdx="1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03A232F-B7F3-4A2E-9768-342DACF5B1A2}" type="pres">
      <dgm:prSet presAssocID="{DBE9C2A4-CCC1-4983-82AE-098DDBAA2F3C}" presName="spacing" presStyleCnt="0"/>
      <dgm:spPr/>
    </dgm:pt>
    <dgm:pt modelId="{15D43F55-3B74-4314-BD87-82C2F025AFF6}" type="pres">
      <dgm:prSet presAssocID="{A4D3B751-731C-48CA-BE20-7F52A7CCCCFD}" presName="linNode" presStyleCnt="0"/>
      <dgm:spPr/>
    </dgm:pt>
    <dgm:pt modelId="{54D470BF-663F-4AF1-9992-F14B40CE173C}" type="pres">
      <dgm:prSet presAssocID="{A4D3B751-731C-48CA-BE20-7F52A7CCCCFD}" presName="parentShp" presStyleLbl="node1" presStyleIdx="2" presStyleCnt="7" custLinFactNeighborX="51400">
        <dgm:presLayoutVars>
          <dgm:bulletEnabled val="1"/>
        </dgm:presLayoutVars>
      </dgm:prSet>
      <dgm:spPr/>
    </dgm:pt>
    <dgm:pt modelId="{A0FED38B-166A-47FD-A366-1416D4DEDE92}" type="pres">
      <dgm:prSet presAssocID="{A4D3B751-731C-48CA-BE20-7F52A7CCCCFD}" presName="childShp" presStyleLbl="bgAccFollowNode1" presStyleIdx="2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954125A-C166-4018-8AA1-70C167CAE5EA}" type="pres">
      <dgm:prSet presAssocID="{AB80C578-DCA8-4994-A173-4A9D494C0125}" presName="spacing" presStyleCnt="0"/>
      <dgm:spPr/>
    </dgm:pt>
    <dgm:pt modelId="{EE3870EC-377E-47C8-A87B-C63DBF1F5EA9}" type="pres">
      <dgm:prSet presAssocID="{94C7EACE-0E72-4599-A017-FCBB1B70F896}" presName="linNode" presStyleCnt="0"/>
      <dgm:spPr/>
    </dgm:pt>
    <dgm:pt modelId="{8C55DCE2-B31E-4189-B235-A0BB759DF201}" type="pres">
      <dgm:prSet presAssocID="{94C7EACE-0E72-4599-A017-FCBB1B70F896}" presName="parentShp" presStyleLbl="node1" presStyleIdx="3" presStyleCnt="7" custLinFactNeighborX="51400">
        <dgm:presLayoutVars>
          <dgm:bulletEnabled val="1"/>
        </dgm:presLayoutVars>
      </dgm:prSet>
      <dgm:spPr/>
    </dgm:pt>
    <dgm:pt modelId="{973024E2-6846-44AE-997E-8BEF708BF73B}" type="pres">
      <dgm:prSet presAssocID="{94C7EACE-0E72-4599-A017-FCBB1B70F896}" presName="childShp" presStyleLbl="bgAccFollowNode1" presStyleIdx="3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243CB63-281D-471D-961E-49FBE86F43ED}" type="pres">
      <dgm:prSet presAssocID="{A5282F58-53EE-4920-84B1-EEF5053D4A77}" presName="spacing" presStyleCnt="0"/>
      <dgm:spPr/>
    </dgm:pt>
    <dgm:pt modelId="{9112067E-DDA2-47F0-9F88-AEF2A8BD794A}" type="pres">
      <dgm:prSet presAssocID="{F9AA3AF9-C8EB-4537-AEA1-4F1531977BAC}" presName="linNode" presStyleCnt="0"/>
      <dgm:spPr/>
    </dgm:pt>
    <dgm:pt modelId="{B4593105-B198-4240-969A-22D85E4A077C}" type="pres">
      <dgm:prSet presAssocID="{F9AA3AF9-C8EB-4537-AEA1-4F1531977BAC}" presName="parentShp" presStyleLbl="node1" presStyleIdx="4" presStyleCnt="7" custLinFactNeighborX="51400">
        <dgm:presLayoutVars>
          <dgm:bulletEnabled val="1"/>
        </dgm:presLayoutVars>
      </dgm:prSet>
      <dgm:spPr/>
    </dgm:pt>
    <dgm:pt modelId="{6466638C-A4BC-4AC5-901C-68935DAA31E8}" type="pres">
      <dgm:prSet presAssocID="{F9AA3AF9-C8EB-4537-AEA1-4F1531977BAC}" presName="childShp" presStyleLbl="bgAccFollowNode1" presStyleIdx="4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3A127A9C-9562-4DF3-B15D-5151C375883B}" type="pres">
      <dgm:prSet presAssocID="{7048067B-8D16-4B92-90F0-520E7033AC0E}" presName="spacing" presStyleCnt="0"/>
      <dgm:spPr/>
    </dgm:pt>
    <dgm:pt modelId="{00F10BCA-94A8-4847-9B7A-CEA85E566AE9}" type="pres">
      <dgm:prSet presAssocID="{3ADC61F8-A0FE-4F11-8D5C-038AD6BA5668}" presName="linNode" presStyleCnt="0"/>
      <dgm:spPr/>
    </dgm:pt>
    <dgm:pt modelId="{E0AC8010-C2CC-4AD6-B366-C8CC4D5FECD1}" type="pres">
      <dgm:prSet presAssocID="{3ADC61F8-A0FE-4F11-8D5C-038AD6BA5668}" presName="parentShp" presStyleLbl="node1" presStyleIdx="5" presStyleCnt="7" custLinFactNeighborX="51400">
        <dgm:presLayoutVars>
          <dgm:bulletEnabled val="1"/>
        </dgm:presLayoutVars>
      </dgm:prSet>
      <dgm:spPr/>
    </dgm:pt>
    <dgm:pt modelId="{2451AAF1-8D56-4106-B3E2-B59C94FFAF37}" type="pres">
      <dgm:prSet presAssocID="{3ADC61F8-A0FE-4F11-8D5C-038AD6BA5668}" presName="childShp" presStyleLbl="bgAccFollowNode1" presStyleIdx="5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F4C3983F-14D9-4F5D-9B14-0CF4ADA24DDC}" type="pres">
      <dgm:prSet presAssocID="{D3C7CCDB-917E-4F1A-A61D-349785F5CE1D}" presName="spacing" presStyleCnt="0"/>
      <dgm:spPr/>
    </dgm:pt>
    <dgm:pt modelId="{F7650AB3-A7DF-4E98-8BDA-6A2B6DD5D09B}" type="pres">
      <dgm:prSet presAssocID="{55438818-B985-45D1-BF7B-16695A19B95B}" presName="linNode" presStyleCnt="0"/>
      <dgm:spPr/>
    </dgm:pt>
    <dgm:pt modelId="{620AEE26-EA81-4F8F-8831-8266D34A72DF}" type="pres">
      <dgm:prSet presAssocID="{55438818-B985-45D1-BF7B-16695A19B95B}" presName="parentShp" presStyleLbl="node1" presStyleIdx="6" presStyleCnt="7" custLinFactNeighborX="51400">
        <dgm:presLayoutVars>
          <dgm:bulletEnabled val="1"/>
        </dgm:presLayoutVars>
      </dgm:prSet>
      <dgm:spPr/>
    </dgm:pt>
    <dgm:pt modelId="{3884475A-CA03-4B25-8075-B582963DBA3D}" type="pres">
      <dgm:prSet presAssocID="{55438818-B985-45D1-BF7B-16695A19B95B}" presName="childShp" presStyleLbl="bgAccFollowNode1" presStyleIdx="6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</dgm:ptLst>
  <dgm:cxnLst>
    <dgm:cxn modelId="{DEB6680A-2FE9-437E-94E9-6D40CF306247}" type="presOf" srcId="{FEF72023-80F0-45B2-9CC9-34D781E1250A}" destId="{792A8BF5-ED0E-4FD8-B5DA-854CEB745691}" srcOrd="0" destOrd="0" presId="urn:microsoft.com/office/officeart/2005/8/layout/vList6"/>
    <dgm:cxn modelId="{29DAFC36-B65B-4D9F-938D-B8B02BF772FA}" type="presOf" srcId="{55438818-B985-45D1-BF7B-16695A19B95B}" destId="{620AEE26-EA81-4F8F-8831-8266D34A72DF}" srcOrd="0" destOrd="0" presId="urn:microsoft.com/office/officeart/2005/8/layout/vList6"/>
    <dgm:cxn modelId="{3A8BF345-81F1-434E-932A-2BF4B820D479}" type="presOf" srcId="{94C7EACE-0E72-4599-A017-FCBB1B70F896}" destId="{8C55DCE2-B31E-4189-B235-A0BB759DF201}" srcOrd="0" destOrd="0" presId="urn:microsoft.com/office/officeart/2005/8/layout/vList6"/>
    <dgm:cxn modelId="{890C7547-23EA-45D7-A4AA-EA4AA4C8C280}" type="presOf" srcId="{3ADC61F8-A0FE-4F11-8D5C-038AD6BA5668}" destId="{E0AC8010-C2CC-4AD6-B366-C8CC4D5FECD1}" srcOrd="0" destOrd="0" presId="urn:microsoft.com/office/officeart/2005/8/layout/vList6"/>
    <dgm:cxn modelId="{DD16266E-3F7A-4BA7-B8AC-7E85D827B252}" srcId="{FEF72023-80F0-45B2-9CC9-34D781E1250A}" destId="{0B323E44-2B12-4222-A571-D9287752EA03}" srcOrd="1" destOrd="0" parTransId="{26151866-E52E-489B-A0C1-251347F73521}" sibTransId="{DBE9C2A4-CCC1-4983-82AE-098DDBAA2F3C}"/>
    <dgm:cxn modelId="{357DFF4F-5B72-4E8D-9C05-A94EA7424B06}" srcId="{FEF72023-80F0-45B2-9CC9-34D781E1250A}" destId="{867EAB63-7B0C-4BA1-BEAB-794BF84BB5F1}" srcOrd="0" destOrd="0" parTransId="{74F0B172-4A13-443A-AC7C-D5FA6FEC1580}" sibTransId="{393177B6-419A-471B-B919-B4A6E2E631EF}"/>
    <dgm:cxn modelId="{7A87BB77-5C86-4368-A899-4F6985232BD8}" type="presOf" srcId="{F9AA3AF9-C8EB-4537-AEA1-4F1531977BAC}" destId="{B4593105-B198-4240-969A-22D85E4A077C}" srcOrd="0" destOrd="0" presId="urn:microsoft.com/office/officeart/2005/8/layout/vList6"/>
    <dgm:cxn modelId="{858D1D88-0032-4CC7-893A-8E37F596F7BD}" type="presOf" srcId="{0B323E44-2B12-4222-A571-D9287752EA03}" destId="{05B05B0C-C334-49E0-9BDC-16BDBB2B21D9}" srcOrd="0" destOrd="0" presId="urn:microsoft.com/office/officeart/2005/8/layout/vList6"/>
    <dgm:cxn modelId="{23D5D28A-2299-431A-904A-A008DC9232F6}" srcId="{FEF72023-80F0-45B2-9CC9-34D781E1250A}" destId="{3ADC61F8-A0FE-4F11-8D5C-038AD6BA5668}" srcOrd="5" destOrd="0" parTransId="{AE8533F6-E3CA-40F1-B051-057C1D6A3E39}" sibTransId="{D3C7CCDB-917E-4F1A-A61D-349785F5CE1D}"/>
    <dgm:cxn modelId="{8111B19E-1F8C-4DA0-B1DB-BE6CD3C38C2B}" type="presOf" srcId="{A4D3B751-731C-48CA-BE20-7F52A7CCCCFD}" destId="{54D470BF-663F-4AF1-9992-F14B40CE173C}" srcOrd="0" destOrd="0" presId="urn:microsoft.com/office/officeart/2005/8/layout/vList6"/>
    <dgm:cxn modelId="{471FBCA8-57DA-458E-B059-05A41A6C137D}" srcId="{FEF72023-80F0-45B2-9CC9-34D781E1250A}" destId="{A4D3B751-731C-48CA-BE20-7F52A7CCCCFD}" srcOrd="2" destOrd="0" parTransId="{9BCF6F73-4543-4454-87AE-D96539CF9C49}" sibTransId="{AB80C578-DCA8-4994-A173-4A9D494C0125}"/>
    <dgm:cxn modelId="{C45922C0-9010-45A8-9254-BEB377F99F5B}" type="presOf" srcId="{867EAB63-7B0C-4BA1-BEAB-794BF84BB5F1}" destId="{7E0A8C5C-DBCD-487C-AA14-0DFB29A32C9A}" srcOrd="0" destOrd="0" presId="urn:microsoft.com/office/officeart/2005/8/layout/vList6"/>
    <dgm:cxn modelId="{9EBE65E9-75A2-41F6-BFBC-493BB5956CE4}" srcId="{FEF72023-80F0-45B2-9CC9-34D781E1250A}" destId="{F9AA3AF9-C8EB-4537-AEA1-4F1531977BAC}" srcOrd="4" destOrd="0" parTransId="{24196ED8-6891-4CE5-ACC6-69154D720899}" sibTransId="{7048067B-8D16-4B92-90F0-520E7033AC0E}"/>
    <dgm:cxn modelId="{CC91E5F1-A99D-43F9-8B42-30099A9B51AD}" srcId="{FEF72023-80F0-45B2-9CC9-34D781E1250A}" destId="{94C7EACE-0E72-4599-A017-FCBB1B70F896}" srcOrd="3" destOrd="0" parTransId="{FA12613A-B211-405F-BCEE-7F368B8AEF68}" sibTransId="{A5282F58-53EE-4920-84B1-EEF5053D4A77}"/>
    <dgm:cxn modelId="{23AFE1F4-4C55-48C8-9C88-55BEA600AA32}" srcId="{FEF72023-80F0-45B2-9CC9-34D781E1250A}" destId="{55438818-B985-45D1-BF7B-16695A19B95B}" srcOrd="6" destOrd="0" parTransId="{4A44A966-57F8-41C6-9C7B-6762630CA05A}" sibTransId="{1603EE74-FF91-424A-8776-E6093E5EDC34}"/>
    <dgm:cxn modelId="{6594F926-EAF5-4E91-9F32-9DDADE70E4AC}" type="presParOf" srcId="{792A8BF5-ED0E-4FD8-B5DA-854CEB745691}" destId="{50387CBE-6D0E-4CA0-B695-3B83132EF662}" srcOrd="0" destOrd="0" presId="urn:microsoft.com/office/officeart/2005/8/layout/vList6"/>
    <dgm:cxn modelId="{F464E0C8-BEF1-480B-AEC7-38DEAD5DD86B}" type="presParOf" srcId="{50387CBE-6D0E-4CA0-B695-3B83132EF662}" destId="{7E0A8C5C-DBCD-487C-AA14-0DFB29A32C9A}" srcOrd="0" destOrd="0" presId="urn:microsoft.com/office/officeart/2005/8/layout/vList6"/>
    <dgm:cxn modelId="{6488B677-92C0-4FA2-880D-E6D68EEB7AAE}" type="presParOf" srcId="{50387CBE-6D0E-4CA0-B695-3B83132EF662}" destId="{F6EC85E1-B7ED-4206-8233-B2E4B0B827AD}" srcOrd="1" destOrd="0" presId="urn:microsoft.com/office/officeart/2005/8/layout/vList6"/>
    <dgm:cxn modelId="{264D63AB-76C6-4981-84FC-84909C45612E}" type="presParOf" srcId="{792A8BF5-ED0E-4FD8-B5DA-854CEB745691}" destId="{CA27A2EB-F8C7-46A9-ACBA-B2A88DC82167}" srcOrd="1" destOrd="0" presId="urn:microsoft.com/office/officeart/2005/8/layout/vList6"/>
    <dgm:cxn modelId="{C028AFC2-B475-4014-BC5E-779093A58F40}" type="presParOf" srcId="{792A8BF5-ED0E-4FD8-B5DA-854CEB745691}" destId="{9C9E0643-8B40-4161-B930-9C4353B5F554}" srcOrd="2" destOrd="0" presId="urn:microsoft.com/office/officeart/2005/8/layout/vList6"/>
    <dgm:cxn modelId="{C04F43B2-DEE8-47B3-BE2A-384BB386CA60}" type="presParOf" srcId="{9C9E0643-8B40-4161-B930-9C4353B5F554}" destId="{05B05B0C-C334-49E0-9BDC-16BDBB2B21D9}" srcOrd="0" destOrd="0" presId="urn:microsoft.com/office/officeart/2005/8/layout/vList6"/>
    <dgm:cxn modelId="{71CADA4B-9AF9-4E64-9CF6-0335A19C632C}" type="presParOf" srcId="{9C9E0643-8B40-4161-B930-9C4353B5F554}" destId="{6C306677-5789-4C08-8989-96A2CB72D11B}" srcOrd="1" destOrd="0" presId="urn:microsoft.com/office/officeart/2005/8/layout/vList6"/>
    <dgm:cxn modelId="{C3DFB807-BF90-44C3-B481-B713D4F80A5D}" type="presParOf" srcId="{792A8BF5-ED0E-4FD8-B5DA-854CEB745691}" destId="{E03A232F-B7F3-4A2E-9768-342DACF5B1A2}" srcOrd="3" destOrd="0" presId="urn:microsoft.com/office/officeart/2005/8/layout/vList6"/>
    <dgm:cxn modelId="{84A5C652-7559-42BE-8A16-2CC77DBC5FAC}" type="presParOf" srcId="{792A8BF5-ED0E-4FD8-B5DA-854CEB745691}" destId="{15D43F55-3B74-4314-BD87-82C2F025AFF6}" srcOrd="4" destOrd="0" presId="urn:microsoft.com/office/officeart/2005/8/layout/vList6"/>
    <dgm:cxn modelId="{7D77DB92-2C20-416D-A0C5-48BA3C9983BB}" type="presParOf" srcId="{15D43F55-3B74-4314-BD87-82C2F025AFF6}" destId="{54D470BF-663F-4AF1-9992-F14B40CE173C}" srcOrd="0" destOrd="0" presId="urn:microsoft.com/office/officeart/2005/8/layout/vList6"/>
    <dgm:cxn modelId="{2B7C6850-53B0-45E2-913C-0B94DA8F85DB}" type="presParOf" srcId="{15D43F55-3B74-4314-BD87-82C2F025AFF6}" destId="{A0FED38B-166A-47FD-A366-1416D4DEDE92}" srcOrd="1" destOrd="0" presId="urn:microsoft.com/office/officeart/2005/8/layout/vList6"/>
    <dgm:cxn modelId="{15ADD54C-0675-44CB-8845-C246DBCBDE78}" type="presParOf" srcId="{792A8BF5-ED0E-4FD8-B5DA-854CEB745691}" destId="{E954125A-C166-4018-8AA1-70C167CAE5EA}" srcOrd="5" destOrd="0" presId="urn:microsoft.com/office/officeart/2005/8/layout/vList6"/>
    <dgm:cxn modelId="{2A00240A-66B8-4AFB-8F62-12AE6CD4266F}" type="presParOf" srcId="{792A8BF5-ED0E-4FD8-B5DA-854CEB745691}" destId="{EE3870EC-377E-47C8-A87B-C63DBF1F5EA9}" srcOrd="6" destOrd="0" presId="urn:microsoft.com/office/officeart/2005/8/layout/vList6"/>
    <dgm:cxn modelId="{8090C586-D8BB-4142-8CAB-452C7F67F222}" type="presParOf" srcId="{EE3870EC-377E-47C8-A87B-C63DBF1F5EA9}" destId="{8C55DCE2-B31E-4189-B235-A0BB759DF201}" srcOrd="0" destOrd="0" presId="urn:microsoft.com/office/officeart/2005/8/layout/vList6"/>
    <dgm:cxn modelId="{39E4D530-E8EA-4FF8-9A8A-2166E783CA49}" type="presParOf" srcId="{EE3870EC-377E-47C8-A87B-C63DBF1F5EA9}" destId="{973024E2-6846-44AE-997E-8BEF708BF73B}" srcOrd="1" destOrd="0" presId="urn:microsoft.com/office/officeart/2005/8/layout/vList6"/>
    <dgm:cxn modelId="{FD864D0E-9BE4-4A02-ADA0-D17F358215CE}" type="presParOf" srcId="{792A8BF5-ED0E-4FD8-B5DA-854CEB745691}" destId="{C243CB63-281D-471D-961E-49FBE86F43ED}" srcOrd="7" destOrd="0" presId="urn:microsoft.com/office/officeart/2005/8/layout/vList6"/>
    <dgm:cxn modelId="{F4448136-85C5-4BB5-954E-8FA07FBD4595}" type="presParOf" srcId="{792A8BF5-ED0E-4FD8-B5DA-854CEB745691}" destId="{9112067E-DDA2-47F0-9F88-AEF2A8BD794A}" srcOrd="8" destOrd="0" presId="urn:microsoft.com/office/officeart/2005/8/layout/vList6"/>
    <dgm:cxn modelId="{F3443860-E103-437E-936D-EAD6AA5B9FA5}" type="presParOf" srcId="{9112067E-DDA2-47F0-9F88-AEF2A8BD794A}" destId="{B4593105-B198-4240-969A-22D85E4A077C}" srcOrd="0" destOrd="0" presId="urn:microsoft.com/office/officeart/2005/8/layout/vList6"/>
    <dgm:cxn modelId="{B1177A23-87DE-4FB1-BF8D-B753C67959B6}" type="presParOf" srcId="{9112067E-DDA2-47F0-9F88-AEF2A8BD794A}" destId="{6466638C-A4BC-4AC5-901C-68935DAA31E8}" srcOrd="1" destOrd="0" presId="urn:microsoft.com/office/officeart/2005/8/layout/vList6"/>
    <dgm:cxn modelId="{BB5F1DF0-CD66-4F97-8B6D-9B9ED7733A4E}" type="presParOf" srcId="{792A8BF5-ED0E-4FD8-B5DA-854CEB745691}" destId="{3A127A9C-9562-4DF3-B15D-5151C375883B}" srcOrd="9" destOrd="0" presId="urn:microsoft.com/office/officeart/2005/8/layout/vList6"/>
    <dgm:cxn modelId="{C4381D72-E513-4875-8552-8BF8F17485E3}" type="presParOf" srcId="{792A8BF5-ED0E-4FD8-B5DA-854CEB745691}" destId="{00F10BCA-94A8-4847-9B7A-CEA85E566AE9}" srcOrd="10" destOrd="0" presId="urn:microsoft.com/office/officeart/2005/8/layout/vList6"/>
    <dgm:cxn modelId="{B6C5E56C-3F26-42CC-962E-EC0A3786290A}" type="presParOf" srcId="{00F10BCA-94A8-4847-9B7A-CEA85E566AE9}" destId="{E0AC8010-C2CC-4AD6-B366-C8CC4D5FECD1}" srcOrd="0" destOrd="0" presId="urn:microsoft.com/office/officeart/2005/8/layout/vList6"/>
    <dgm:cxn modelId="{A3A4E103-B72B-4E0A-B4B1-9FF749069AF1}" type="presParOf" srcId="{00F10BCA-94A8-4847-9B7A-CEA85E566AE9}" destId="{2451AAF1-8D56-4106-B3E2-B59C94FFAF37}" srcOrd="1" destOrd="0" presId="urn:microsoft.com/office/officeart/2005/8/layout/vList6"/>
    <dgm:cxn modelId="{F3EA47EE-2C96-4F29-AC39-610809B5F234}" type="presParOf" srcId="{792A8BF5-ED0E-4FD8-B5DA-854CEB745691}" destId="{F4C3983F-14D9-4F5D-9B14-0CF4ADA24DDC}" srcOrd="11" destOrd="0" presId="urn:microsoft.com/office/officeart/2005/8/layout/vList6"/>
    <dgm:cxn modelId="{FAE98611-AD03-4C17-BF92-6BEED786B3CF}" type="presParOf" srcId="{792A8BF5-ED0E-4FD8-B5DA-854CEB745691}" destId="{F7650AB3-A7DF-4E98-8BDA-6A2B6DD5D09B}" srcOrd="12" destOrd="0" presId="urn:microsoft.com/office/officeart/2005/8/layout/vList6"/>
    <dgm:cxn modelId="{BB50694B-9A0C-45DF-9C38-B42DABADC6DC}" type="presParOf" srcId="{F7650AB3-A7DF-4E98-8BDA-6A2B6DD5D09B}" destId="{620AEE26-EA81-4F8F-8831-8266D34A72DF}" srcOrd="0" destOrd="0" presId="urn:microsoft.com/office/officeart/2005/8/layout/vList6"/>
    <dgm:cxn modelId="{1A82969D-D1F4-4C97-8A14-0369FD21AD16}" type="presParOf" srcId="{F7650AB3-A7DF-4E98-8BDA-6A2B6DD5D09B}" destId="{3884475A-CA03-4B25-8075-B582963DBA3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72023-80F0-45B2-9CC9-34D781E1250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67EAB63-7B0C-4BA1-BEAB-794BF84BB5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gm:t>
    </dgm:pt>
    <dgm:pt modelId="{74F0B172-4A13-443A-AC7C-D5FA6FEC1580}" type="parTrans" cxnId="{357DFF4F-5B72-4E8D-9C05-A94EA7424B0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93177B6-419A-471B-B919-B4A6E2E631EF}" type="sibTrans" cxnId="{357DFF4F-5B72-4E8D-9C05-A94EA7424B0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B323E44-2B12-4222-A571-D9287752EA0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gm:t>
    </dgm:pt>
    <dgm:pt modelId="{26151866-E52E-489B-A0C1-251347F73521}" type="parTrans" cxnId="{DD16266E-3F7A-4BA7-B8AC-7E85D827B25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BE9C2A4-CCC1-4983-82AE-098DDBAA2F3C}" type="sibTrans" cxnId="{DD16266E-3F7A-4BA7-B8AC-7E85D827B252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4D3B751-731C-48CA-BE20-7F52A7CCCCF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gm:t>
    </dgm:pt>
    <dgm:pt modelId="{9BCF6F73-4543-4454-87AE-D96539CF9C49}" type="parTrans" cxnId="{471FBCA8-57DA-458E-B059-05A41A6C137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B80C578-DCA8-4994-A173-4A9D494C0125}" type="sibTrans" cxnId="{471FBCA8-57DA-458E-B059-05A41A6C137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4C7EACE-0E72-4599-A017-FCBB1B70F89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gm:t>
    </dgm:pt>
    <dgm:pt modelId="{FA12613A-B211-405F-BCEE-7F368B8AEF68}" type="parTrans" cxnId="{CC91E5F1-A99D-43F9-8B42-30099A9B51A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5282F58-53EE-4920-84B1-EEF5053D4A77}" type="sibTrans" cxnId="{CC91E5F1-A99D-43F9-8B42-30099A9B51A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F9AA3AF9-C8EB-4537-AEA1-4F1531977B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gm:t>
    </dgm:pt>
    <dgm:pt modelId="{24196ED8-6891-4CE5-ACC6-69154D720899}" type="parTrans" cxnId="{9EBE65E9-75A2-41F6-BFBC-493BB5956CE4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048067B-8D16-4B92-90F0-520E7033AC0E}" type="sibTrans" cxnId="{9EBE65E9-75A2-41F6-BFBC-493BB5956CE4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DC61F8-A0FE-4F11-8D5C-038AD6BA56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gm:t>
    </dgm:pt>
    <dgm:pt modelId="{AE8533F6-E3CA-40F1-B051-057C1D6A3E39}" type="parTrans" cxnId="{23D5D28A-2299-431A-904A-A008DC9232F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3C7CCDB-917E-4F1A-A61D-349785F5CE1D}" type="sibTrans" cxnId="{23D5D28A-2299-431A-904A-A008DC9232F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5438818-B985-45D1-BF7B-16695A19B9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gm:t>
    </dgm:pt>
    <dgm:pt modelId="{4A44A966-57F8-41C6-9C7B-6762630CA05A}" type="par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603EE74-FF91-424A-8776-E6093E5EDC34}" type="sib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92A8BF5-ED0E-4FD8-B5DA-854CEB745691}" type="pres">
      <dgm:prSet presAssocID="{FEF72023-80F0-45B2-9CC9-34D781E1250A}" presName="Name0" presStyleCnt="0">
        <dgm:presLayoutVars>
          <dgm:dir/>
          <dgm:animLvl val="lvl"/>
          <dgm:resizeHandles/>
        </dgm:presLayoutVars>
      </dgm:prSet>
      <dgm:spPr/>
    </dgm:pt>
    <dgm:pt modelId="{50387CBE-6D0E-4CA0-B695-3B83132EF662}" type="pres">
      <dgm:prSet presAssocID="{867EAB63-7B0C-4BA1-BEAB-794BF84BB5F1}" presName="linNode" presStyleCnt="0"/>
      <dgm:spPr/>
    </dgm:pt>
    <dgm:pt modelId="{7E0A8C5C-DBCD-487C-AA14-0DFB29A32C9A}" type="pres">
      <dgm:prSet presAssocID="{867EAB63-7B0C-4BA1-BEAB-794BF84BB5F1}" presName="parentShp" presStyleLbl="node1" presStyleIdx="0" presStyleCnt="7" custLinFactNeighborX="51400" custLinFactNeighborY="-669">
        <dgm:presLayoutVars>
          <dgm:bulletEnabled val="1"/>
        </dgm:presLayoutVars>
      </dgm:prSet>
      <dgm:spPr/>
    </dgm:pt>
    <dgm:pt modelId="{F6EC85E1-B7ED-4206-8233-B2E4B0B827AD}" type="pres">
      <dgm:prSet presAssocID="{867EAB63-7B0C-4BA1-BEAB-794BF84BB5F1}" presName="childShp" presStyleLbl="bgAccFollowNode1" presStyleIdx="0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A27A2EB-F8C7-46A9-ACBA-B2A88DC82167}" type="pres">
      <dgm:prSet presAssocID="{393177B6-419A-471B-B919-B4A6E2E631EF}" presName="spacing" presStyleCnt="0"/>
      <dgm:spPr/>
    </dgm:pt>
    <dgm:pt modelId="{9C9E0643-8B40-4161-B930-9C4353B5F554}" type="pres">
      <dgm:prSet presAssocID="{0B323E44-2B12-4222-A571-D9287752EA03}" presName="linNode" presStyleCnt="0"/>
      <dgm:spPr/>
    </dgm:pt>
    <dgm:pt modelId="{05B05B0C-C334-49E0-9BDC-16BDBB2B21D9}" type="pres">
      <dgm:prSet presAssocID="{0B323E44-2B12-4222-A571-D9287752EA03}" presName="parentShp" presStyleLbl="node1" presStyleIdx="1" presStyleCnt="7" custLinFactNeighborX="51400">
        <dgm:presLayoutVars>
          <dgm:bulletEnabled val="1"/>
        </dgm:presLayoutVars>
      </dgm:prSet>
      <dgm:spPr/>
    </dgm:pt>
    <dgm:pt modelId="{6C306677-5789-4C08-8989-96A2CB72D11B}" type="pres">
      <dgm:prSet presAssocID="{0B323E44-2B12-4222-A571-D9287752EA03}" presName="childShp" presStyleLbl="bgAccFollowNode1" presStyleIdx="1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03A232F-B7F3-4A2E-9768-342DACF5B1A2}" type="pres">
      <dgm:prSet presAssocID="{DBE9C2A4-CCC1-4983-82AE-098DDBAA2F3C}" presName="spacing" presStyleCnt="0"/>
      <dgm:spPr/>
    </dgm:pt>
    <dgm:pt modelId="{15D43F55-3B74-4314-BD87-82C2F025AFF6}" type="pres">
      <dgm:prSet presAssocID="{A4D3B751-731C-48CA-BE20-7F52A7CCCCFD}" presName="linNode" presStyleCnt="0"/>
      <dgm:spPr/>
    </dgm:pt>
    <dgm:pt modelId="{54D470BF-663F-4AF1-9992-F14B40CE173C}" type="pres">
      <dgm:prSet presAssocID="{A4D3B751-731C-48CA-BE20-7F52A7CCCCFD}" presName="parentShp" presStyleLbl="node1" presStyleIdx="2" presStyleCnt="7" custLinFactNeighborX="51400">
        <dgm:presLayoutVars>
          <dgm:bulletEnabled val="1"/>
        </dgm:presLayoutVars>
      </dgm:prSet>
      <dgm:spPr/>
    </dgm:pt>
    <dgm:pt modelId="{A0FED38B-166A-47FD-A366-1416D4DEDE92}" type="pres">
      <dgm:prSet presAssocID="{A4D3B751-731C-48CA-BE20-7F52A7CCCCFD}" presName="childShp" presStyleLbl="bgAccFollowNode1" presStyleIdx="2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954125A-C166-4018-8AA1-70C167CAE5EA}" type="pres">
      <dgm:prSet presAssocID="{AB80C578-DCA8-4994-A173-4A9D494C0125}" presName="spacing" presStyleCnt="0"/>
      <dgm:spPr/>
    </dgm:pt>
    <dgm:pt modelId="{EE3870EC-377E-47C8-A87B-C63DBF1F5EA9}" type="pres">
      <dgm:prSet presAssocID="{94C7EACE-0E72-4599-A017-FCBB1B70F896}" presName="linNode" presStyleCnt="0"/>
      <dgm:spPr/>
    </dgm:pt>
    <dgm:pt modelId="{8C55DCE2-B31E-4189-B235-A0BB759DF201}" type="pres">
      <dgm:prSet presAssocID="{94C7EACE-0E72-4599-A017-FCBB1B70F896}" presName="parentShp" presStyleLbl="node1" presStyleIdx="3" presStyleCnt="7" custLinFactNeighborX="51400">
        <dgm:presLayoutVars>
          <dgm:bulletEnabled val="1"/>
        </dgm:presLayoutVars>
      </dgm:prSet>
      <dgm:spPr/>
    </dgm:pt>
    <dgm:pt modelId="{973024E2-6846-44AE-997E-8BEF708BF73B}" type="pres">
      <dgm:prSet presAssocID="{94C7EACE-0E72-4599-A017-FCBB1B70F896}" presName="childShp" presStyleLbl="bgAccFollowNode1" presStyleIdx="3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243CB63-281D-471D-961E-49FBE86F43ED}" type="pres">
      <dgm:prSet presAssocID="{A5282F58-53EE-4920-84B1-EEF5053D4A77}" presName="spacing" presStyleCnt="0"/>
      <dgm:spPr/>
    </dgm:pt>
    <dgm:pt modelId="{9112067E-DDA2-47F0-9F88-AEF2A8BD794A}" type="pres">
      <dgm:prSet presAssocID="{F9AA3AF9-C8EB-4537-AEA1-4F1531977BAC}" presName="linNode" presStyleCnt="0"/>
      <dgm:spPr/>
    </dgm:pt>
    <dgm:pt modelId="{B4593105-B198-4240-969A-22D85E4A077C}" type="pres">
      <dgm:prSet presAssocID="{F9AA3AF9-C8EB-4537-AEA1-4F1531977BAC}" presName="parentShp" presStyleLbl="node1" presStyleIdx="4" presStyleCnt="7" custLinFactNeighborX="51400">
        <dgm:presLayoutVars>
          <dgm:bulletEnabled val="1"/>
        </dgm:presLayoutVars>
      </dgm:prSet>
      <dgm:spPr/>
    </dgm:pt>
    <dgm:pt modelId="{6466638C-A4BC-4AC5-901C-68935DAA31E8}" type="pres">
      <dgm:prSet presAssocID="{F9AA3AF9-C8EB-4537-AEA1-4F1531977BAC}" presName="childShp" presStyleLbl="bgAccFollowNode1" presStyleIdx="4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3A127A9C-9562-4DF3-B15D-5151C375883B}" type="pres">
      <dgm:prSet presAssocID="{7048067B-8D16-4B92-90F0-520E7033AC0E}" presName="spacing" presStyleCnt="0"/>
      <dgm:spPr/>
    </dgm:pt>
    <dgm:pt modelId="{00F10BCA-94A8-4847-9B7A-CEA85E566AE9}" type="pres">
      <dgm:prSet presAssocID="{3ADC61F8-A0FE-4F11-8D5C-038AD6BA5668}" presName="linNode" presStyleCnt="0"/>
      <dgm:spPr/>
    </dgm:pt>
    <dgm:pt modelId="{E0AC8010-C2CC-4AD6-B366-C8CC4D5FECD1}" type="pres">
      <dgm:prSet presAssocID="{3ADC61F8-A0FE-4F11-8D5C-038AD6BA5668}" presName="parentShp" presStyleLbl="node1" presStyleIdx="5" presStyleCnt="7" custLinFactNeighborX="51400">
        <dgm:presLayoutVars>
          <dgm:bulletEnabled val="1"/>
        </dgm:presLayoutVars>
      </dgm:prSet>
      <dgm:spPr/>
    </dgm:pt>
    <dgm:pt modelId="{2451AAF1-8D56-4106-B3E2-B59C94FFAF37}" type="pres">
      <dgm:prSet presAssocID="{3ADC61F8-A0FE-4F11-8D5C-038AD6BA5668}" presName="childShp" presStyleLbl="bgAccFollowNode1" presStyleIdx="5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F4C3983F-14D9-4F5D-9B14-0CF4ADA24DDC}" type="pres">
      <dgm:prSet presAssocID="{D3C7CCDB-917E-4F1A-A61D-349785F5CE1D}" presName="spacing" presStyleCnt="0"/>
      <dgm:spPr/>
    </dgm:pt>
    <dgm:pt modelId="{F7650AB3-A7DF-4E98-8BDA-6A2B6DD5D09B}" type="pres">
      <dgm:prSet presAssocID="{55438818-B985-45D1-BF7B-16695A19B95B}" presName="linNode" presStyleCnt="0"/>
      <dgm:spPr/>
    </dgm:pt>
    <dgm:pt modelId="{620AEE26-EA81-4F8F-8831-8266D34A72DF}" type="pres">
      <dgm:prSet presAssocID="{55438818-B985-45D1-BF7B-16695A19B95B}" presName="parentShp" presStyleLbl="node1" presStyleIdx="6" presStyleCnt="7" custLinFactNeighborX="51400">
        <dgm:presLayoutVars>
          <dgm:bulletEnabled val="1"/>
        </dgm:presLayoutVars>
      </dgm:prSet>
      <dgm:spPr/>
    </dgm:pt>
    <dgm:pt modelId="{3884475A-CA03-4B25-8075-B582963DBA3D}" type="pres">
      <dgm:prSet presAssocID="{55438818-B985-45D1-BF7B-16695A19B95B}" presName="childShp" presStyleLbl="bgAccFollowNode1" presStyleIdx="6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</dgm:ptLst>
  <dgm:cxnLst>
    <dgm:cxn modelId="{DEB6680A-2FE9-437E-94E9-6D40CF306247}" type="presOf" srcId="{FEF72023-80F0-45B2-9CC9-34D781E1250A}" destId="{792A8BF5-ED0E-4FD8-B5DA-854CEB745691}" srcOrd="0" destOrd="0" presId="urn:microsoft.com/office/officeart/2005/8/layout/vList6"/>
    <dgm:cxn modelId="{29DAFC36-B65B-4D9F-938D-B8B02BF772FA}" type="presOf" srcId="{55438818-B985-45D1-BF7B-16695A19B95B}" destId="{620AEE26-EA81-4F8F-8831-8266D34A72DF}" srcOrd="0" destOrd="0" presId="urn:microsoft.com/office/officeart/2005/8/layout/vList6"/>
    <dgm:cxn modelId="{3A8BF345-81F1-434E-932A-2BF4B820D479}" type="presOf" srcId="{94C7EACE-0E72-4599-A017-FCBB1B70F896}" destId="{8C55DCE2-B31E-4189-B235-A0BB759DF201}" srcOrd="0" destOrd="0" presId="urn:microsoft.com/office/officeart/2005/8/layout/vList6"/>
    <dgm:cxn modelId="{890C7547-23EA-45D7-A4AA-EA4AA4C8C280}" type="presOf" srcId="{3ADC61F8-A0FE-4F11-8D5C-038AD6BA5668}" destId="{E0AC8010-C2CC-4AD6-B366-C8CC4D5FECD1}" srcOrd="0" destOrd="0" presId="urn:microsoft.com/office/officeart/2005/8/layout/vList6"/>
    <dgm:cxn modelId="{DD16266E-3F7A-4BA7-B8AC-7E85D827B252}" srcId="{FEF72023-80F0-45B2-9CC9-34D781E1250A}" destId="{0B323E44-2B12-4222-A571-D9287752EA03}" srcOrd="1" destOrd="0" parTransId="{26151866-E52E-489B-A0C1-251347F73521}" sibTransId="{DBE9C2A4-CCC1-4983-82AE-098DDBAA2F3C}"/>
    <dgm:cxn modelId="{357DFF4F-5B72-4E8D-9C05-A94EA7424B06}" srcId="{FEF72023-80F0-45B2-9CC9-34D781E1250A}" destId="{867EAB63-7B0C-4BA1-BEAB-794BF84BB5F1}" srcOrd="0" destOrd="0" parTransId="{74F0B172-4A13-443A-AC7C-D5FA6FEC1580}" sibTransId="{393177B6-419A-471B-B919-B4A6E2E631EF}"/>
    <dgm:cxn modelId="{7A87BB77-5C86-4368-A899-4F6985232BD8}" type="presOf" srcId="{F9AA3AF9-C8EB-4537-AEA1-4F1531977BAC}" destId="{B4593105-B198-4240-969A-22D85E4A077C}" srcOrd="0" destOrd="0" presId="urn:microsoft.com/office/officeart/2005/8/layout/vList6"/>
    <dgm:cxn modelId="{858D1D88-0032-4CC7-893A-8E37F596F7BD}" type="presOf" srcId="{0B323E44-2B12-4222-A571-D9287752EA03}" destId="{05B05B0C-C334-49E0-9BDC-16BDBB2B21D9}" srcOrd="0" destOrd="0" presId="urn:microsoft.com/office/officeart/2005/8/layout/vList6"/>
    <dgm:cxn modelId="{23D5D28A-2299-431A-904A-A008DC9232F6}" srcId="{FEF72023-80F0-45B2-9CC9-34D781E1250A}" destId="{3ADC61F8-A0FE-4F11-8D5C-038AD6BA5668}" srcOrd="5" destOrd="0" parTransId="{AE8533F6-E3CA-40F1-B051-057C1D6A3E39}" sibTransId="{D3C7CCDB-917E-4F1A-A61D-349785F5CE1D}"/>
    <dgm:cxn modelId="{8111B19E-1F8C-4DA0-B1DB-BE6CD3C38C2B}" type="presOf" srcId="{A4D3B751-731C-48CA-BE20-7F52A7CCCCFD}" destId="{54D470BF-663F-4AF1-9992-F14B40CE173C}" srcOrd="0" destOrd="0" presId="urn:microsoft.com/office/officeart/2005/8/layout/vList6"/>
    <dgm:cxn modelId="{471FBCA8-57DA-458E-B059-05A41A6C137D}" srcId="{FEF72023-80F0-45B2-9CC9-34D781E1250A}" destId="{A4D3B751-731C-48CA-BE20-7F52A7CCCCFD}" srcOrd="2" destOrd="0" parTransId="{9BCF6F73-4543-4454-87AE-D96539CF9C49}" sibTransId="{AB80C578-DCA8-4994-A173-4A9D494C0125}"/>
    <dgm:cxn modelId="{C45922C0-9010-45A8-9254-BEB377F99F5B}" type="presOf" srcId="{867EAB63-7B0C-4BA1-BEAB-794BF84BB5F1}" destId="{7E0A8C5C-DBCD-487C-AA14-0DFB29A32C9A}" srcOrd="0" destOrd="0" presId="urn:microsoft.com/office/officeart/2005/8/layout/vList6"/>
    <dgm:cxn modelId="{9EBE65E9-75A2-41F6-BFBC-493BB5956CE4}" srcId="{FEF72023-80F0-45B2-9CC9-34D781E1250A}" destId="{F9AA3AF9-C8EB-4537-AEA1-4F1531977BAC}" srcOrd="4" destOrd="0" parTransId="{24196ED8-6891-4CE5-ACC6-69154D720899}" sibTransId="{7048067B-8D16-4B92-90F0-520E7033AC0E}"/>
    <dgm:cxn modelId="{CC91E5F1-A99D-43F9-8B42-30099A9B51AD}" srcId="{FEF72023-80F0-45B2-9CC9-34D781E1250A}" destId="{94C7EACE-0E72-4599-A017-FCBB1B70F896}" srcOrd="3" destOrd="0" parTransId="{FA12613A-B211-405F-BCEE-7F368B8AEF68}" sibTransId="{A5282F58-53EE-4920-84B1-EEF5053D4A77}"/>
    <dgm:cxn modelId="{23AFE1F4-4C55-48C8-9C88-55BEA600AA32}" srcId="{FEF72023-80F0-45B2-9CC9-34D781E1250A}" destId="{55438818-B985-45D1-BF7B-16695A19B95B}" srcOrd="6" destOrd="0" parTransId="{4A44A966-57F8-41C6-9C7B-6762630CA05A}" sibTransId="{1603EE74-FF91-424A-8776-E6093E5EDC34}"/>
    <dgm:cxn modelId="{6594F926-EAF5-4E91-9F32-9DDADE70E4AC}" type="presParOf" srcId="{792A8BF5-ED0E-4FD8-B5DA-854CEB745691}" destId="{50387CBE-6D0E-4CA0-B695-3B83132EF662}" srcOrd="0" destOrd="0" presId="urn:microsoft.com/office/officeart/2005/8/layout/vList6"/>
    <dgm:cxn modelId="{F464E0C8-BEF1-480B-AEC7-38DEAD5DD86B}" type="presParOf" srcId="{50387CBE-6D0E-4CA0-B695-3B83132EF662}" destId="{7E0A8C5C-DBCD-487C-AA14-0DFB29A32C9A}" srcOrd="0" destOrd="0" presId="urn:microsoft.com/office/officeart/2005/8/layout/vList6"/>
    <dgm:cxn modelId="{6488B677-92C0-4FA2-880D-E6D68EEB7AAE}" type="presParOf" srcId="{50387CBE-6D0E-4CA0-B695-3B83132EF662}" destId="{F6EC85E1-B7ED-4206-8233-B2E4B0B827AD}" srcOrd="1" destOrd="0" presId="urn:microsoft.com/office/officeart/2005/8/layout/vList6"/>
    <dgm:cxn modelId="{264D63AB-76C6-4981-84FC-84909C45612E}" type="presParOf" srcId="{792A8BF5-ED0E-4FD8-B5DA-854CEB745691}" destId="{CA27A2EB-F8C7-46A9-ACBA-B2A88DC82167}" srcOrd="1" destOrd="0" presId="urn:microsoft.com/office/officeart/2005/8/layout/vList6"/>
    <dgm:cxn modelId="{C028AFC2-B475-4014-BC5E-779093A58F40}" type="presParOf" srcId="{792A8BF5-ED0E-4FD8-B5DA-854CEB745691}" destId="{9C9E0643-8B40-4161-B930-9C4353B5F554}" srcOrd="2" destOrd="0" presId="urn:microsoft.com/office/officeart/2005/8/layout/vList6"/>
    <dgm:cxn modelId="{C04F43B2-DEE8-47B3-BE2A-384BB386CA60}" type="presParOf" srcId="{9C9E0643-8B40-4161-B930-9C4353B5F554}" destId="{05B05B0C-C334-49E0-9BDC-16BDBB2B21D9}" srcOrd="0" destOrd="0" presId="urn:microsoft.com/office/officeart/2005/8/layout/vList6"/>
    <dgm:cxn modelId="{71CADA4B-9AF9-4E64-9CF6-0335A19C632C}" type="presParOf" srcId="{9C9E0643-8B40-4161-B930-9C4353B5F554}" destId="{6C306677-5789-4C08-8989-96A2CB72D11B}" srcOrd="1" destOrd="0" presId="urn:microsoft.com/office/officeart/2005/8/layout/vList6"/>
    <dgm:cxn modelId="{C3DFB807-BF90-44C3-B481-B713D4F80A5D}" type="presParOf" srcId="{792A8BF5-ED0E-4FD8-B5DA-854CEB745691}" destId="{E03A232F-B7F3-4A2E-9768-342DACF5B1A2}" srcOrd="3" destOrd="0" presId="urn:microsoft.com/office/officeart/2005/8/layout/vList6"/>
    <dgm:cxn modelId="{84A5C652-7559-42BE-8A16-2CC77DBC5FAC}" type="presParOf" srcId="{792A8BF5-ED0E-4FD8-B5DA-854CEB745691}" destId="{15D43F55-3B74-4314-BD87-82C2F025AFF6}" srcOrd="4" destOrd="0" presId="urn:microsoft.com/office/officeart/2005/8/layout/vList6"/>
    <dgm:cxn modelId="{7D77DB92-2C20-416D-A0C5-48BA3C9983BB}" type="presParOf" srcId="{15D43F55-3B74-4314-BD87-82C2F025AFF6}" destId="{54D470BF-663F-4AF1-9992-F14B40CE173C}" srcOrd="0" destOrd="0" presId="urn:microsoft.com/office/officeart/2005/8/layout/vList6"/>
    <dgm:cxn modelId="{2B7C6850-53B0-45E2-913C-0B94DA8F85DB}" type="presParOf" srcId="{15D43F55-3B74-4314-BD87-82C2F025AFF6}" destId="{A0FED38B-166A-47FD-A366-1416D4DEDE92}" srcOrd="1" destOrd="0" presId="urn:microsoft.com/office/officeart/2005/8/layout/vList6"/>
    <dgm:cxn modelId="{15ADD54C-0675-44CB-8845-C246DBCBDE78}" type="presParOf" srcId="{792A8BF5-ED0E-4FD8-B5DA-854CEB745691}" destId="{E954125A-C166-4018-8AA1-70C167CAE5EA}" srcOrd="5" destOrd="0" presId="urn:microsoft.com/office/officeart/2005/8/layout/vList6"/>
    <dgm:cxn modelId="{2A00240A-66B8-4AFB-8F62-12AE6CD4266F}" type="presParOf" srcId="{792A8BF5-ED0E-4FD8-B5DA-854CEB745691}" destId="{EE3870EC-377E-47C8-A87B-C63DBF1F5EA9}" srcOrd="6" destOrd="0" presId="urn:microsoft.com/office/officeart/2005/8/layout/vList6"/>
    <dgm:cxn modelId="{8090C586-D8BB-4142-8CAB-452C7F67F222}" type="presParOf" srcId="{EE3870EC-377E-47C8-A87B-C63DBF1F5EA9}" destId="{8C55DCE2-B31E-4189-B235-A0BB759DF201}" srcOrd="0" destOrd="0" presId="urn:microsoft.com/office/officeart/2005/8/layout/vList6"/>
    <dgm:cxn modelId="{39E4D530-E8EA-4FF8-9A8A-2166E783CA49}" type="presParOf" srcId="{EE3870EC-377E-47C8-A87B-C63DBF1F5EA9}" destId="{973024E2-6846-44AE-997E-8BEF708BF73B}" srcOrd="1" destOrd="0" presId="urn:microsoft.com/office/officeart/2005/8/layout/vList6"/>
    <dgm:cxn modelId="{FD864D0E-9BE4-4A02-ADA0-D17F358215CE}" type="presParOf" srcId="{792A8BF5-ED0E-4FD8-B5DA-854CEB745691}" destId="{C243CB63-281D-471D-961E-49FBE86F43ED}" srcOrd="7" destOrd="0" presId="urn:microsoft.com/office/officeart/2005/8/layout/vList6"/>
    <dgm:cxn modelId="{F4448136-85C5-4BB5-954E-8FA07FBD4595}" type="presParOf" srcId="{792A8BF5-ED0E-4FD8-B5DA-854CEB745691}" destId="{9112067E-DDA2-47F0-9F88-AEF2A8BD794A}" srcOrd="8" destOrd="0" presId="urn:microsoft.com/office/officeart/2005/8/layout/vList6"/>
    <dgm:cxn modelId="{F3443860-E103-437E-936D-EAD6AA5B9FA5}" type="presParOf" srcId="{9112067E-DDA2-47F0-9F88-AEF2A8BD794A}" destId="{B4593105-B198-4240-969A-22D85E4A077C}" srcOrd="0" destOrd="0" presId="urn:microsoft.com/office/officeart/2005/8/layout/vList6"/>
    <dgm:cxn modelId="{B1177A23-87DE-4FB1-BF8D-B753C67959B6}" type="presParOf" srcId="{9112067E-DDA2-47F0-9F88-AEF2A8BD794A}" destId="{6466638C-A4BC-4AC5-901C-68935DAA31E8}" srcOrd="1" destOrd="0" presId="urn:microsoft.com/office/officeart/2005/8/layout/vList6"/>
    <dgm:cxn modelId="{BB5F1DF0-CD66-4F97-8B6D-9B9ED7733A4E}" type="presParOf" srcId="{792A8BF5-ED0E-4FD8-B5DA-854CEB745691}" destId="{3A127A9C-9562-4DF3-B15D-5151C375883B}" srcOrd="9" destOrd="0" presId="urn:microsoft.com/office/officeart/2005/8/layout/vList6"/>
    <dgm:cxn modelId="{C4381D72-E513-4875-8552-8BF8F17485E3}" type="presParOf" srcId="{792A8BF5-ED0E-4FD8-B5DA-854CEB745691}" destId="{00F10BCA-94A8-4847-9B7A-CEA85E566AE9}" srcOrd="10" destOrd="0" presId="urn:microsoft.com/office/officeart/2005/8/layout/vList6"/>
    <dgm:cxn modelId="{B6C5E56C-3F26-42CC-962E-EC0A3786290A}" type="presParOf" srcId="{00F10BCA-94A8-4847-9B7A-CEA85E566AE9}" destId="{E0AC8010-C2CC-4AD6-B366-C8CC4D5FECD1}" srcOrd="0" destOrd="0" presId="urn:microsoft.com/office/officeart/2005/8/layout/vList6"/>
    <dgm:cxn modelId="{A3A4E103-B72B-4E0A-B4B1-9FF749069AF1}" type="presParOf" srcId="{00F10BCA-94A8-4847-9B7A-CEA85E566AE9}" destId="{2451AAF1-8D56-4106-B3E2-B59C94FFAF37}" srcOrd="1" destOrd="0" presId="urn:microsoft.com/office/officeart/2005/8/layout/vList6"/>
    <dgm:cxn modelId="{F3EA47EE-2C96-4F29-AC39-610809B5F234}" type="presParOf" srcId="{792A8BF5-ED0E-4FD8-B5DA-854CEB745691}" destId="{F4C3983F-14D9-4F5D-9B14-0CF4ADA24DDC}" srcOrd="11" destOrd="0" presId="urn:microsoft.com/office/officeart/2005/8/layout/vList6"/>
    <dgm:cxn modelId="{FAE98611-AD03-4C17-BF92-6BEED786B3CF}" type="presParOf" srcId="{792A8BF5-ED0E-4FD8-B5DA-854CEB745691}" destId="{F7650AB3-A7DF-4E98-8BDA-6A2B6DD5D09B}" srcOrd="12" destOrd="0" presId="urn:microsoft.com/office/officeart/2005/8/layout/vList6"/>
    <dgm:cxn modelId="{BB50694B-9A0C-45DF-9C38-B42DABADC6DC}" type="presParOf" srcId="{F7650AB3-A7DF-4E98-8BDA-6A2B6DD5D09B}" destId="{620AEE26-EA81-4F8F-8831-8266D34A72DF}" srcOrd="0" destOrd="0" presId="urn:microsoft.com/office/officeart/2005/8/layout/vList6"/>
    <dgm:cxn modelId="{1A82969D-D1F4-4C97-8A14-0369FD21AD16}" type="presParOf" srcId="{F7650AB3-A7DF-4E98-8BDA-6A2B6DD5D09B}" destId="{3884475A-CA03-4B25-8075-B582963DBA3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C5CA33-9CF1-4C61-923F-24233626740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E0BFD-B74B-461C-A4EC-5C1D53D5699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Aloha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Aloha Browser Lite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Google Chrome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Beta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Mini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Mini Beta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Puffin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Private Browser</a:t>
          </a: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Tenta</a:t>
          </a:r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Tunnel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Website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UPX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X Web Proxy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BROXY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UC Mini</a:t>
          </a: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8C5D2E69-A897-4D85-9FA3-D0E507CE5287}" type="parTrans" cxnId="{50231BF2-F2F1-4EEF-BADA-4DEC7496045E}">
      <dgm:prSet/>
      <dgm:spPr/>
      <dgm:t>
        <a:bodyPr/>
        <a:lstStyle/>
        <a:p>
          <a:pPr algn="l"/>
          <a:endParaRPr lang="en-US" sz="16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C372395-FDB4-447D-B8D7-2DC2D1CA89A5}" type="sibTrans" cxnId="{50231BF2-F2F1-4EEF-BADA-4DEC7496045E}">
      <dgm:prSet/>
      <dgm:spPr/>
      <dgm:t>
        <a:bodyPr/>
        <a:lstStyle/>
        <a:p>
          <a:pPr algn="l"/>
          <a:endParaRPr lang="en-US" sz="16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F06B49A3-6F3B-4004-9F36-ECA870A8D33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Arvin Browse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Blue Proxy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Browser for Android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Smart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Ghost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Hola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JAV </a:t>
          </a:r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pekob</a:t>
          </a:r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BProxy</a:t>
          </a:r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Proxybro</a:t>
          </a:r>
          <a:endParaRPr lang="en-US" sz="16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Proxyfox</a:t>
          </a:r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Proxynel</a:t>
          </a:r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Super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Site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VPN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Websites</a:t>
          </a:r>
        </a:p>
        <a:p>
          <a:pPr algn="l"/>
          <a:r>
            <a:rPr lang="en-US" sz="16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Unlocker</a:t>
          </a:r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Sites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VPN Proxy Browser</a:t>
          </a:r>
        </a:p>
        <a:p>
          <a:pPr algn="l"/>
          <a:r>
            <a: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Web Proxy Browser</a:t>
          </a:r>
        </a:p>
      </dgm:t>
    </dgm:pt>
    <dgm:pt modelId="{EA9D4E75-3762-44AB-B517-8EE2EB77571D}" type="parTrans" cxnId="{14C4282F-EFDC-4169-B31A-75E62DDFADAF}">
      <dgm:prSet/>
      <dgm:spPr/>
      <dgm:t>
        <a:bodyPr/>
        <a:lstStyle/>
        <a:p>
          <a:pPr algn="l"/>
          <a:endParaRPr lang="en-US" sz="16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2B1B4617-4023-4292-B0C6-D734E1C17143}" type="sibTrans" cxnId="{14C4282F-EFDC-4169-B31A-75E62DDFADAF}">
      <dgm:prSet/>
      <dgm:spPr/>
      <dgm:t>
        <a:bodyPr/>
        <a:lstStyle/>
        <a:p>
          <a:pPr algn="l"/>
          <a:endParaRPr lang="en-US" sz="16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3FF687B-D9DF-4C33-A6F0-C943FEB20983}" type="pres">
      <dgm:prSet presAssocID="{4DC5CA33-9CF1-4C61-923F-242336267408}" presName="theList" presStyleCnt="0">
        <dgm:presLayoutVars>
          <dgm:dir/>
          <dgm:animLvl val="lvl"/>
          <dgm:resizeHandles val="exact"/>
        </dgm:presLayoutVars>
      </dgm:prSet>
      <dgm:spPr/>
    </dgm:pt>
    <dgm:pt modelId="{45D9928C-090F-4AB4-9D8D-BB057AA3B3A1}" type="pres">
      <dgm:prSet presAssocID="{6E3E0BFD-B74B-461C-A4EC-5C1D53D56993}" presName="compNode" presStyleCnt="0"/>
      <dgm:spPr/>
    </dgm:pt>
    <dgm:pt modelId="{CFEB91C2-898D-41B1-9537-20811AC956FD}" type="pres">
      <dgm:prSet presAssocID="{6E3E0BFD-B74B-461C-A4EC-5C1D53D56993}" presName="aNode" presStyleLbl="bgShp" presStyleIdx="0" presStyleCnt="2"/>
      <dgm:spPr/>
    </dgm:pt>
    <dgm:pt modelId="{05982C86-7D08-4C87-AD1B-3460486F4CCB}" type="pres">
      <dgm:prSet presAssocID="{6E3E0BFD-B74B-461C-A4EC-5C1D53D56993}" presName="textNode" presStyleLbl="bgShp" presStyleIdx="0" presStyleCnt="2"/>
      <dgm:spPr/>
    </dgm:pt>
    <dgm:pt modelId="{38ACE23D-2448-48CC-AA88-A340E6EAB0A2}" type="pres">
      <dgm:prSet presAssocID="{6E3E0BFD-B74B-461C-A4EC-5C1D53D56993}" presName="compChildNode" presStyleCnt="0"/>
      <dgm:spPr/>
    </dgm:pt>
    <dgm:pt modelId="{BAF5CEA1-DD5A-42CB-B7D0-EB6A2167E1BB}" type="pres">
      <dgm:prSet presAssocID="{6E3E0BFD-B74B-461C-A4EC-5C1D53D56993}" presName="theInnerList" presStyleCnt="0"/>
      <dgm:spPr/>
    </dgm:pt>
    <dgm:pt modelId="{C991F44B-60F4-4059-81BA-596F24C61F66}" type="pres">
      <dgm:prSet presAssocID="{6E3E0BFD-B74B-461C-A4EC-5C1D53D56993}" presName="aSpace" presStyleCnt="0"/>
      <dgm:spPr/>
    </dgm:pt>
    <dgm:pt modelId="{B81CB948-8D9A-4AE6-99C1-F7FE8F8535D7}" type="pres">
      <dgm:prSet presAssocID="{F06B49A3-6F3B-4004-9F36-ECA870A8D33E}" presName="compNode" presStyleCnt="0"/>
      <dgm:spPr/>
    </dgm:pt>
    <dgm:pt modelId="{C52D0813-A974-451F-9B13-58D00496AF43}" type="pres">
      <dgm:prSet presAssocID="{F06B49A3-6F3B-4004-9F36-ECA870A8D33E}" presName="aNode" presStyleLbl="bgShp" presStyleIdx="1" presStyleCnt="2" custLinFactNeighborY="-208"/>
      <dgm:spPr/>
    </dgm:pt>
    <dgm:pt modelId="{1CB15E9D-7F5E-4411-B888-04957C41EE11}" type="pres">
      <dgm:prSet presAssocID="{F06B49A3-6F3B-4004-9F36-ECA870A8D33E}" presName="textNode" presStyleLbl="bgShp" presStyleIdx="1" presStyleCnt="2"/>
      <dgm:spPr/>
    </dgm:pt>
    <dgm:pt modelId="{4ADA1DAC-167B-4BF2-9E69-20803272F90A}" type="pres">
      <dgm:prSet presAssocID="{F06B49A3-6F3B-4004-9F36-ECA870A8D33E}" presName="compChildNode" presStyleCnt="0"/>
      <dgm:spPr/>
    </dgm:pt>
    <dgm:pt modelId="{78B7B549-C603-41BD-8DFC-DAB2D1B15CA1}" type="pres">
      <dgm:prSet presAssocID="{F06B49A3-6F3B-4004-9F36-ECA870A8D33E}" presName="theInnerList" presStyleCnt="0"/>
      <dgm:spPr/>
    </dgm:pt>
  </dgm:ptLst>
  <dgm:cxnLst>
    <dgm:cxn modelId="{8B1A7204-F08B-42A7-8E91-CEAFD3045B4B}" type="presOf" srcId="{6E3E0BFD-B74B-461C-A4EC-5C1D53D56993}" destId="{05982C86-7D08-4C87-AD1B-3460486F4CCB}" srcOrd="1" destOrd="0" presId="urn:microsoft.com/office/officeart/2005/8/layout/lProcess2"/>
    <dgm:cxn modelId="{14C4282F-EFDC-4169-B31A-75E62DDFADAF}" srcId="{4DC5CA33-9CF1-4C61-923F-242336267408}" destId="{F06B49A3-6F3B-4004-9F36-ECA870A8D33E}" srcOrd="1" destOrd="0" parTransId="{EA9D4E75-3762-44AB-B517-8EE2EB77571D}" sibTransId="{2B1B4617-4023-4292-B0C6-D734E1C17143}"/>
    <dgm:cxn modelId="{00D91275-9591-490D-88F6-A24B46AD765E}" type="presOf" srcId="{4DC5CA33-9CF1-4C61-923F-242336267408}" destId="{03FF687B-D9DF-4C33-A6F0-C943FEB20983}" srcOrd="0" destOrd="0" presId="urn:microsoft.com/office/officeart/2005/8/layout/lProcess2"/>
    <dgm:cxn modelId="{AE70E884-872A-4AB1-880F-1F23528C5601}" type="presOf" srcId="{F06B49A3-6F3B-4004-9F36-ECA870A8D33E}" destId="{1CB15E9D-7F5E-4411-B888-04957C41EE11}" srcOrd="1" destOrd="0" presId="urn:microsoft.com/office/officeart/2005/8/layout/lProcess2"/>
    <dgm:cxn modelId="{12575787-4704-4B66-B1F5-C06C3A779362}" type="presOf" srcId="{6E3E0BFD-B74B-461C-A4EC-5C1D53D56993}" destId="{CFEB91C2-898D-41B1-9537-20811AC956FD}" srcOrd="0" destOrd="0" presId="urn:microsoft.com/office/officeart/2005/8/layout/lProcess2"/>
    <dgm:cxn modelId="{364899B0-2AA8-4C50-AF0F-E6AD6A31D2C1}" type="presOf" srcId="{F06B49A3-6F3B-4004-9F36-ECA870A8D33E}" destId="{C52D0813-A974-451F-9B13-58D00496AF43}" srcOrd="0" destOrd="0" presId="urn:microsoft.com/office/officeart/2005/8/layout/lProcess2"/>
    <dgm:cxn modelId="{50231BF2-F2F1-4EEF-BADA-4DEC7496045E}" srcId="{4DC5CA33-9CF1-4C61-923F-242336267408}" destId="{6E3E0BFD-B74B-461C-A4EC-5C1D53D56993}" srcOrd="0" destOrd="0" parTransId="{8C5D2E69-A897-4D85-9FA3-D0E507CE5287}" sibTransId="{5C372395-FDB4-447D-B8D7-2DC2D1CA89A5}"/>
    <dgm:cxn modelId="{93838E0B-D563-45F5-98CE-180ADB6E40E0}" type="presParOf" srcId="{03FF687B-D9DF-4C33-A6F0-C943FEB20983}" destId="{45D9928C-090F-4AB4-9D8D-BB057AA3B3A1}" srcOrd="0" destOrd="0" presId="urn:microsoft.com/office/officeart/2005/8/layout/lProcess2"/>
    <dgm:cxn modelId="{2866D1CA-7183-41B9-A3B2-A1C5CBE53FEF}" type="presParOf" srcId="{45D9928C-090F-4AB4-9D8D-BB057AA3B3A1}" destId="{CFEB91C2-898D-41B1-9537-20811AC956FD}" srcOrd="0" destOrd="0" presId="urn:microsoft.com/office/officeart/2005/8/layout/lProcess2"/>
    <dgm:cxn modelId="{BA5E48A8-5DC8-4942-8533-394990989AAA}" type="presParOf" srcId="{45D9928C-090F-4AB4-9D8D-BB057AA3B3A1}" destId="{05982C86-7D08-4C87-AD1B-3460486F4CCB}" srcOrd="1" destOrd="0" presId="urn:microsoft.com/office/officeart/2005/8/layout/lProcess2"/>
    <dgm:cxn modelId="{9DC73F90-6F3A-4F44-83B0-3A68E3BAB928}" type="presParOf" srcId="{45D9928C-090F-4AB4-9D8D-BB057AA3B3A1}" destId="{38ACE23D-2448-48CC-AA88-A340E6EAB0A2}" srcOrd="2" destOrd="0" presId="urn:microsoft.com/office/officeart/2005/8/layout/lProcess2"/>
    <dgm:cxn modelId="{8F02E191-8E10-4CB0-A051-E7760624DB88}" type="presParOf" srcId="{38ACE23D-2448-48CC-AA88-A340E6EAB0A2}" destId="{BAF5CEA1-DD5A-42CB-B7D0-EB6A2167E1BB}" srcOrd="0" destOrd="0" presId="urn:microsoft.com/office/officeart/2005/8/layout/lProcess2"/>
    <dgm:cxn modelId="{5BF082D7-6B09-41A9-81BA-1DFD969CD745}" type="presParOf" srcId="{03FF687B-D9DF-4C33-A6F0-C943FEB20983}" destId="{C991F44B-60F4-4059-81BA-596F24C61F66}" srcOrd="1" destOrd="0" presId="urn:microsoft.com/office/officeart/2005/8/layout/lProcess2"/>
    <dgm:cxn modelId="{8EC7084B-C13A-43DB-A356-A6D9E5B5C8EE}" type="presParOf" srcId="{03FF687B-D9DF-4C33-A6F0-C943FEB20983}" destId="{B81CB948-8D9A-4AE6-99C1-F7FE8F8535D7}" srcOrd="2" destOrd="0" presId="urn:microsoft.com/office/officeart/2005/8/layout/lProcess2"/>
    <dgm:cxn modelId="{1B88D2F7-B20E-41CF-A7C4-60293767CC30}" type="presParOf" srcId="{B81CB948-8D9A-4AE6-99C1-F7FE8F8535D7}" destId="{C52D0813-A974-451F-9B13-58D00496AF43}" srcOrd="0" destOrd="0" presId="urn:microsoft.com/office/officeart/2005/8/layout/lProcess2"/>
    <dgm:cxn modelId="{BE2F3690-6CAB-4845-A3AF-C67FE0ABF4DE}" type="presParOf" srcId="{B81CB948-8D9A-4AE6-99C1-F7FE8F8535D7}" destId="{1CB15E9D-7F5E-4411-B888-04957C41EE11}" srcOrd="1" destOrd="0" presId="urn:microsoft.com/office/officeart/2005/8/layout/lProcess2"/>
    <dgm:cxn modelId="{7779D080-8192-44D4-9DDF-3BBD4E7F5412}" type="presParOf" srcId="{B81CB948-8D9A-4AE6-99C1-F7FE8F8535D7}" destId="{4ADA1DAC-167B-4BF2-9E69-20803272F90A}" srcOrd="2" destOrd="0" presId="urn:microsoft.com/office/officeart/2005/8/layout/lProcess2"/>
    <dgm:cxn modelId="{339AC194-6E45-4B9F-8EA1-A79F5952963D}" type="presParOf" srcId="{4ADA1DAC-167B-4BF2-9E69-20803272F90A}" destId="{78B7B549-C603-41BD-8DFC-DAB2D1B15CA1}" srcOrd="0" destOrd="0" presId="urn:microsoft.com/office/officeart/2005/8/layout/lProcess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B7F71-A356-4BAB-9312-6F7C849B1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86E21-3F6B-448D-B310-7D8ED45F761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</a:p>
      </dgm:t>
    </dgm:pt>
    <dgm:pt modelId="{494220BF-D594-4218-91CB-D080C927BF66}" type="parTrans" cxnId="{89832FFE-791D-4EC5-BE69-A0743CBF0F8F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7038186-3547-4287-8869-CB41D639DA7F}" type="sibTrans" cxnId="{89832FFE-791D-4EC5-BE69-A0743CBF0F8F}">
      <dgm:prSet custT="1"/>
      <dgm:spPr>
        <a:solidFill>
          <a:schemeClr val="bg1"/>
        </a:solidFill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F27BA54-C4C3-4EAF-81D6-A4A9E50DFA0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TLS versions</a:t>
          </a:r>
        </a:p>
      </dgm:t>
    </dgm:pt>
    <dgm:pt modelId="{64A3D459-7B28-4AF3-B987-C832F461ADA3}" type="parTrans" cxnId="{B6639B0D-4082-4134-BC87-636F2BCF8966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6BF3ACF-5FB8-4430-9097-C5FB19EBCD75}" type="sibTrans" cxnId="{B6639B0D-4082-4134-BC87-636F2BCF8966}">
      <dgm:prSet custT="1"/>
      <dgm:spPr>
        <a:noFill/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E5AB1402-69EA-4AD6-BDF3-303EB55A8C4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Cipher Suites</a:t>
          </a:r>
          <a:endParaRPr lang="en-US" sz="28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809B4EB-E24C-41D3-AE2C-357E3FA3C1AD}" type="parTrans" cxnId="{BA56E394-993E-46C2-85B0-428E1F92B41C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2BF3ED3-FDA7-4F3E-8929-6FDF16DE6FC3}" type="sibTrans" cxnId="{BA56E394-993E-46C2-85B0-428E1F92B41C}">
      <dgm:prSet custT="1"/>
      <dgm:spPr>
        <a:noFill/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299DBA9-22C9-46F1-A2C1-FB68956F9E8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Validation</a:t>
          </a:r>
          <a:endParaRPr lang="en-US" sz="28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FF0DDBF-E19D-438D-95C5-8744B91DDBE7}" type="parTrans" cxnId="{C4BA3651-7696-46DC-943C-4B31592F3547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66028713-DA4E-4470-8880-D8CB463FA17D}" type="sibTrans" cxnId="{C4BA3651-7696-46DC-943C-4B31592F3547}">
      <dgm:prSet custT="1"/>
      <dgm:spPr>
        <a:noFill/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1253BC6-E30F-4245-9508-507CD44E5325}" type="pres">
      <dgm:prSet presAssocID="{6C3B7F71-A356-4BAB-9312-6F7C849B190C}" presName="cycle" presStyleCnt="0">
        <dgm:presLayoutVars>
          <dgm:dir/>
          <dgm:resizeHandles val="exact"/>
        </dgm:presLayoutVars>
      </dgm:prSet>
      <dgm:spPr/>
    </dgm:pt>
    <dgm:pt modelId="{864C1472-E225-49A8-B382-AB953B863B76}" type="pres">
      <dgm:prSet presAssocID="{60986E21-3F6B-448D-B310-7D8ED45F761F}" presName="node" presStyleLbl="node1" presStyleIdx="0" presStyleCnt="4" custScaleX="211651" custScaleY="123956" custRadScaleRad="308350" custRadScaleInc="-221612">
        <dgm:presLayoutVars>
          <dgm:bulletEnabled val="1"/>
        </dgm:presLayoutVars>
      </dgm:prSet>
      <dgm:spPr/>
    </dgm:pt>
    <dgm:pt modelId="{413CC9FB-8B56-4920-A4AD-7052F9E5D394}" type="pres">
      <dgm:prSet presAssocID="{C7038186-3547-4287-8869-CB41D639DA7F}" presName="sibTrans" presStyleLbl="sibTrans2D1" presStyleIdx="0" presStyleCnt="4"/>
      <dgm:spPr/>
    </dgm:pt>
    <dgm:pt modelId="{BE34CEF2-1810-4F71-B890-E4BF2D6CA92D}" type="pres">
      <dgm:prSet presAssocID="{C7038186-3547-4287-8869-CB41D639DA7F}" presName="connectorText" presStyleLbl="sibTrans2D1" presStyleIdx="0" presStyleCnt="4"/>
      <dgm:spPr/>
    </dgm:pt>
    <dgm:pt modelId="{FF8EC2F3-88E0-4AEA-9D70-F75EC2F09584}" type="pres">
      <dgm:prSet presAssocID="{3F27BA54-C4C3-4EAF-81D6-A4A9E50DFA0C}" presName="node" presStyleLbl="node1" presStyleIdx="1" presStyleCnt="4" custScaleX="211651" custScaleY="123956" custRadScaleRad="294787" custRadScaleInc="-364216">
        <dgm:presLayoutVars>
          <dgm:bulletEnabled val="1"/>
        </dgm:presLayoutVars>
      </dgm:prSet>
      <dgm:spPr/>
    </dgm:pt>
    <dgm:pt modelId="{9D91BC41-011D-45A7-8146-6AB21466FCD2}" type="pres">
      <dgm:prSet presAssocID="{46BF3ACF-5FB8-4430-9097-C5FB19EBCD75}" presName="sibTrans" presStyleLbl="sibTrans2D1" presStyleIdx="1" presStyleCnt="4"/>
      <dgm:spPr/>
    </dgm:pt>
    <dgm:pt modelId="{7A967894-845E-4099-81DC-D45F5B6E75A9}" type="pres">
      <dgm:prSet presAssocID="{46BF3ACF-5FB8-4430-9097-C5FB19EBCD75}" presName="connectorText" presStyleLbl="sibTrans2D1" presStyleIdx="1" presStyleCnt="4"/>
      <dgm:spPr/>
    </dgm:pt>
    <dgm:pt modelId="{8E0D0A39-B4B2-4031-9C14-EAB1C98295ED}" type="pres">
      <dgm:prSet presAssocID="{E5AB1402-69EA-4AD6-BDF3-303EB55A8C4E}" presName="node" presStyleLbl="node1" presStyleIdx="2" presStyleCnt="4" custScaleX="211651" custScaleY="123956" custRadScaleRad="171665" custRadScaleInc="-263212">
        <dgm:presLayoutVars>
          <dgm:bulletEnabled val="1"/>
        </dgm:presLayoutVars>
      </dgm:prSet>
      <dgm:spPr/>
    </dgm:pt>
    <dgm:pt modelId="{CF1E15A7-27F0-4371-A8ED-E7B826E9504E}" type="pres">
      <dgm:prSet presAssocID="{C2BF3ED3-FDA7-4F3E-8929-6FDF16DE6FC3}" presName="sibTrans" presStyleLbl="sibTrans2D1" presStyleIdx="2" presStyleCnt="4"/>
      <dgm:spPr/>
    </dgm:pt>
    <dgm:pt modelId="{170ED20A-EB76-4084-AE68-E3E248BBF5C1}" type="pres">
      <dgm:prSet presAssocID="{C2BF3ED3-FDA7-4F3E-8929-6FDF16DE6FC3}" presName="connectorText" presStyleLbl="sibTrans2D1" presStyleIdx="2" presStyleCnt="4"/>
      <dgm:spPr/>
    </dgm:pt>
    <dgm:pt modelId="{BFB8D29C-9456-4DDB-9FBF-02269A55CDC7}" type="pres">
      <dgm:prSet presAssocID="{7299DBA9-22C9-46F1-A2C1-FB68956F9E82}" presName="node" presStyleLbl="node1" presStyleIdx="3" presStyleCnt="4" custScaleX="211651" custScaleY="123956" custRadScaleRad="189978" custRadScaleInc="-364637">
        <dgm:presLayoutVars>
          <dgm:bulletEnabled val="1"/>
        </dgm:presLayoutVars>
      </dgm:prSet>
      <dgm:spPr/>
    </dgm:pt>
    <dgm:pt modelId="{E7DABF0C-4201-47B0-9673-B9ED70C7EBAF}" type="pres">
      <dgm:prSet presAssocID="{66028713-DA4E-4470-8880-D8CB463FA17D}" presName="sibTrans" presStyleLbl="sibTrans2D1" presStyleIdx="3" presStyleCnt="4"/>
      <dgm:spPr/>
    </dgm:pt>
    <dgm:pt modelId="{28AFAC58-0DFF-406C-9EC1-774B2C57CEE1}" type="pres">
      <dgm:prSet presAssocID="{66028713-DA4E-4470-8880-D8CB463FA17D}" presName="connectorText" presStyleLbl="sibTrans2D1" presStyleIdx="3" presStyleCnt="4"/>
      <dgm:spPr/>
    </dgm:pt>
  </dgm:ptLst>
  <dgm:cxnLst>
    <dgm:cxn modelId="{B6639B0D-4082-4134-BC87-636F2BCF8966}" srcId="{6C3B7F71-A356-4BAB-9312-6F7C849B190C}" destId="{3F27BA54-C4C3-4EAF-81D6-A4A9E50DFA0C}" srcOrd="1" destOrd="0" parTransId="{64A3D459-7B28-4AF3-B987-C832F461ADA3}" sibTransId="{46BF3ACF-5FB8-4430-9097-C5FB19EBCD75}"/>
    <dgm:cxn modelId="{3B857E0F-FA2B-4309-9013-CFB5420D869A}" type="presOf" srcId="{C2BF3ED3-FDA7-4F3E-8929-6FDF16DE6FC3}" destId="{170ED20A-EB76-4084-AE68-E3E248BBF5C1}" srcOrd="1" destOrd="0" presId="urn:microsoft.com/office/officeart/2005/8/layout/cycle2"/>
    <dgm:cxn modelId="{C2421D11-30B5-4594-AACC-E9C46A26FA9C}" type="presOf" srcId="{46BF3ACF-5FB8-4430-9097-C5FB19EBCD75}" destId="{7A967894-845E-4099-81DC-D45F5B6E75A9}" srcOrd="1" destOrd="0" presId="urn:microsoft.com/office/officeart/2005/8/layout/cycle2"/>
    <dgm:cxn modelId="{E99E9026-3E80-4C79-8BA0-D4D3FFCA6EEA}" type="presOf" srcId="{46BF3ACF-5FB8-4430-9097-C5FB19EBCD75}" destId="{9D91BC41-011D-45A7-8146-6AB21466FCD2}" srcOrd="0" destOrd="0" presId="urn:microsoft.com/office/officeart/2005/8/layout/cycle2"/>
    <dgm:cxn modelId="{68317F39-9967-4917-8775-4A387582C9DC}" type="presOf" srcId="{6C3B7F71-A356-4BAB-9312-6F7C849B190C}" destId="{A1253BC6-E30F-4245-9508-507CD44E5325}" srcOrd="0" destOrd="0" presId="urn:microsoft.com/office/officeart/2005/8/layout/cycle2"/>
    <dgm:cxn modelId="{3D6D5C61-AFFD-4114-9BDD-770D2AA2C943}" type="presOf" srcId="{60986E21-3F6B-448D-B310-7D8ED45F761F}" destId="{864C1472-E225-49A8-B382-AB953B863B76}" srcOrd="0" destOrd="0" presId="urn:microsoft.com/office/officeart/2005/8/layout/cycle2"/>
    <dgm:cxn modelId="{845F7461-79EF-4B33-9F20-A08BDBAC4B56}" type="presOf" srcId="{E5AB1402-69EA-4AD6-BDF3-303EB55A8C4E}" destId="{8E0D0A39-B4B2-4031-9C14-EAB1C98295ED}" srcOrd="0" destOrd="0" presId="urn:microsoft.com/office/officeart/2005/8/layout/cycle2"/>
    <dgm:cxn modelId="{ED795A42-1179-4360-A79B-3548B5E373E7}" type="presOf" srcId="{7299DBA9-22C9-46F1-A2C1-FB68956F9E82}" destId="{BFB8D29C-9456-4DDB-9FBF-02269A55CDC7}" srcOrd="0" destOrd="0" presId="urn:microsoft.com/office/officeart/2005/8/layout/cycle2"/>
    <dgm:cxn modelId="{4805EF70-98BC-49F2-8B67-2F76F164F271}" type="presOf" srcId="{3F27BA54-C4C3-4EAF-81D6-A4A9E50DFA0C}" destId="{FF8EC2F3-88E0-4AEA-9D70-F75EC2F09584}" srcOrd="0" destOrd="0" presId="urn:microsoft.com/office/officeart/2005/8/layout/cycle2"/>
    <dgm:cxn modelId="{C4BA3651-7696-46DC-943C-4B31592F3547}" srcId="{6C3B7F71-A356-4BAB-9312-6F7C849B190C}" destId="{7299DBA9-22C9-46F1-A2C1-FB68956F9E82}" srcOrd="3" destOrd="0" parTransId="{5FF0DDBF-E19D-438D-95C5-8744B91DDBE7}" sibTransId="{66028713-DA4E-4470-8880-D8CB463FA17D}"/>
    <dgm:cxn modelId="{9047808B-70C2-4748-94BA-641C4DC38F63}" type="presOf" srcId="{66028713-DA4E-4470-8880-D8CB463FA17D}" destId="{28AFAC58-0DFF-406C-9EC1-774B2C57CEE1}" srcOrd="1" destOrd="0" presId="urn:microsoft.com/office/officeart/2005/8/layout/cycle2"/>
    <dgm:cxn modelId="{BA56E394-993E-46C2-85B0-428E1F92B41C}" srcId="{6C3B7F71-A356-4BAB-9312-6F7C849B190C}" destId="{E5AB1402-69EA-4AD6-BDF3-303EB55A8C4E}" srcOrd="2" destOrd="0" parTransId="{9809B4EB-E24C-41D3-AE2C-357E3FA3C1AD}" sibTransId="{C2BF3ED3-FDA7-4F3E-8929-6FDF16DE6FC3}"/>
    <dgm:cxn modelId="{C045EED2-72F5-44EC-9086-B98DCD7D3ECC}" type="presOf" srcId="{C7038186-3547-4287-8869-CB41D639DA7F}" destId="{BE34CEF2-1810-4F71-B890-E4BF2D6CA92D}" srcOrd="1" destOrd="0" presId="urn:microsoft.com/office/officeart/2005/8/layout/cycle2"/>
    <dgm:cxn modelId="{15CC08E4-EE02-4473-BFAB-AFE2E6D8AFB6}" type="presOf" srcId="{C2BF3ED3-FDA7-4F3E-8929-6FDF16DE6FC3}" destId="{CF1E15A7-27F0-4371-A8ED-E7B826E9504E}" srcOrd="0" destOrd="0" presId="urn:microsoft.com/office/officeart/2005/8/layout/cycle2"/>
    <dgm:cxn modelId="{964AEBE9-CC02-4133-B977-11B4A53F90D3}" type="presOf" srcId="{66028713-DA4E-4470-8880-D8CB463FA17D}" destId="{E7DABF0C-4201-47B0-9673-B9ED70C7EBAF}" srcOrd="0" destOrd="0" presId="urn:microsoft.com/office/officeart/2005/8/layout/cycle2"/>
    <dgm:cxn modelId="{966280FD-7D1B-4FBB-9DD0-00D045CB5D4C}" type="presOf" srcId="{C7038186-3547-4287-8869-CB41D639DA7F}" destId="{413CC9FB-8B56-4920-A4AD-7052F9E5D394}" srcOrd="0" destOrd="0" presId="urn:microsoft.com/office/officeart/2005/8/layout/cycle2"/>
    <dgm:cxn modelId="{89832FFE-791D-4EC5-BE69-A0743CBF0F8F}" srcId="{6C3B7F71-A356-4BAB-9312-6F7C849B190C}" destId="{60986E21-3F6B-448D-B310-7D8ED45F761F}" srcOrd="0" destOrd="0" parTransId="{494220BF-D594-4218-91CB-D080C927BF66}" sibTransId="{C7038186-3547-4287-8869-CB41D639DA7F}"/>
    <dgm:cxn modelId="{E9271FE7-D629-4471-B7CF-D8BAA4EB86E4}" type="presParOf" srcId="{A1253BC6-E30F-4245-9508-507CD44E5325}" destId="{864C1472-E225-49A8-B382-AB953B863B76}" srcOrd="0" destOrd="0" presId="urn:microsoft.com/office/officeart/2005/8/layout/cycle2"/>
    <dgm:cxn modelId="{D14DD1EF-7796-4C12-910A-159FF1D1433F}" type="presParOf" srcId="{A1253BC6-E30F-4245-9508-507CD44E5325}" destId="{413CC9FB-8B56-4920-A4AD-7052F9E5D394}" srcOrd="1" destOrd="0" presId="urn:microsoft.com/office/officeart/2005/8/layout/cycle2"/>
    <dgm:cxn modelId="{79A6C55F-6941-4A5D-947B-DC4EEF68183B}" type="presParOf" srcId="{413CC9FB-8B56-4920-A4AD-7052F9E5D394}" destId="{BE34CEF2-1810-4F71-B890-E4BF2D6CA92D}" srcOrd="0" destOrd="0" presId="urn:microsoft.com/office/officeart/2005/8/layout/cycle2"/>
    <dgm:cxn modelId="{4FDFD311-C550-4F18-94AD-F77B3E768835}" type="presParOf" srcId="{A1253BC6-E30F-4245-9508-507CD44E5325}" destId="{FF8EC2F3-88E0-4AEA-9D70-F75EC2F09584}" srcOrd="2" destOrd="0" presId="urn:microsoft.com/office/officeart/2005/8/layout/cycle2"/>
    <dgm:cxn modelId="{9340AC84-C879-4C11-88AD-9F88F3AEBF00}" type="presParOf" srcId="{A1253BC6-E30F-4245-9508-507CD44E5325}" destId="{9D91BC41-011D-45A7-8146-6AB21466FCD2}" srcOrd="3" destOrd="0" presId="urn:microsoft.com/office/officeart/2005/8/layout/cycle2"/>
    <dgm:cxn modelId="{F092BCD6-4FE4-4C00-9C24-F7160620DB86}" type="presParOf" srcId="{9D91BC41-011D-45A7-8146-6AB21466FCD2}" destId="{7A967894-845E-4099-81DC-D45F5B6E75A9}" srcOrd="0" destOrd="0" presId="urn:microsoft.com/office/officeart/2005/8/layout/cycle2"/>
    <dgm:cxn modelId="{5B3DE9F6-0B77-48E5-97FA-A81E90615DDC}" type="presParOf" srcId="{A1253BC6-E30F-4245-9508-507CD44E5325}" destId="{8E0D0A39-B4B2-4031-9C14-EAB1C98295ED}" srcOrd="4" destOrd="0" presId="urn:microsoft.com/office/officeart/2005/8/layout/cycle2"/>
    <dgm:cxn modelId="{9FAF3080-975B-4D3D-A11B-81318081FB79}" type="presParOf" srcId="{A1253BC6-E30F-4245-9508-507CD44E5325}" destId="{CF1E15A7-27F0-4371-A8ED-E7B826E9504E}" srcOrd="5" destOrd="0" presId="urn:microsoft.com/office/officeart/2005/8/layout/cycle2"/>
    <dgm:cxn modelId="{AA56BB35-1D70-44C8-8466-46FC48586BB5}" type="presParOf" srcId="{CF1E15A7-27F0-4371-A8ED-E7B826E9504E}" destId="{170ED20A-EB76-4084-AE68-E3E248BBF5C1}" srcOrd="0" destOrd="0" presId="urn:microsoft.com/office/officeart/2005/8/layout/cycle2"/>
    <dgm:cxn modelId="{9E2D5321-66EE-431B-B374-DF60AC54B99C}" type="presParOf" srcId="{A1253BC6-E30F-4245-9508-507CD44E5325}" destId="{BFB8D29C-9456-4DDB-9FBF-02269A55CDC7}" srcOrd="6" destOrd="0" presId="urn:microsoft.com/office/officeart/2005/8/layout/cycle2"/>
    <dgm:cxn modelId="{F5DFB6C6-64BB-4259-A9AF-E90FDD4D53EC}" type="presParOf" srcId="{A1253BC6-E30F-4245-9508-507CD44E5325}" destId="{E7DABF0C-4201-47B0-9673-B9ED70C7EBAF}" srcOrd="7" destOrd="0" presId="urn:microsoft.com/office/officeart/2005/8/layout/cycle2"/>
    <dgm:cxn modelId="{3E5ECE42-9974-427F-8B24-3CAB1BA06106}" type="presParOf" srcId="{E7DABF0C-4201-47B0-9673-B9ED70C7EBAF}" destId="{28AFAC58-0DFF-406C-9EC1-774B2C57CE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B7F71-A356-4BAB-9312-6F7C849B1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86E21-3F6B-448D-B310-7D8ED45F761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Validation</a:t>
          </a:r>
          <a:endParaRPr lang="en-US" sz="2800" b="0" u="none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94220BF-D594-4218-91CB-D080C927BF66}" type="parTrans" cxnId="{89832FFE-791D-4EC5-BE69-A0743CBF0F8F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7038186-3547-4287-8869-CB41D639DA7F}" type="sibTrans" cxnId="{89832FFE-791D-4EC5-BE69-A0743CBF0F8F}">
      <dgm:prSet custT="1"/>
      <dgm:spPr>
        <a:solidFill>
          <a:schemeClr val="bg1"/>
        </a:solidFill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F27BA54-C4C3-4EAF-81D6-A4A9E50DFA0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Weak Cipher Suite</a:t>
          </a:r>
          <a:endParaRPr lang="en-US" sz="2800" u="none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64A3D459-7B28-4AF3-B987-C832F461ADA3}" type="parTrans" cxnId="{B6639B0D-4082-4134-BC87-636F2BCF8966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6BF3ACF-5FB8-4430-9097-C5FB19EBCD75}" type="sibTrans" cxnId="{B6639B0D-4082-4134-BC87-636F2BCF8966}">
      <dgm:prSet custT="1"/>
      <dgm:spPr>
        <a:noFill/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E5AB1402-69EA-4AD6-BDF3-303EB55A8C4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Weak TLS Version</a:t>
          </a:r>
          <a:endParaRPr lang="en-US" sz="28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809B4EB-E24C-41D3-AE2C-357E3FA3C1AD}" type="parTrans" cxnId="{BA56E394-993E-46C2-85B0-428E1F92B41C}">
      <dgm:prSet/>
      <dgm:spPr/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C2BF3ED3-FDA7-4F3E-8929-6FDF16DE6FC3}" type="sibTrans" cxnId="{BA56E394-993E-46C2-85B0-428E1F92B41C}">
      <dgm:prSet custT="1"/>
      <dgm:spPr>
        <a:noFill/>
      </dgm:spPr>
      <dgm:t>
        <a:bodyPr/>
        <a:lstStyle/>
        <a:p>
          <a:endParaRPr lang="en-US" sz="20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1253BC6-E30F-4245-9508-507CD44E5325}" type="pres">
      <dgm:prSet presAssocID="{6C3B7F71-A356-4BAB-9312-6F7C849B190C}" presName="cycle" presStyleCnt="0">
        <dgm:presLayoutVars>
          <dgm:dir/>
          <dgm:resizeHandles val="exact"/>
        </dgm:presLayoutVars>
      </dgm:prSet>
      <dgm:spPr/>
    </dgm:pt>
    <dgm:pt modelId="{864C1472-E225-49A8-B382-AB953B863B76}" type="pres">
      <dgm:prSet presAssocID="{60986E21-3F6B-448D-B310-7D8ED45F761F}" presName="node" presStyleLbl="node1" presStyleIdx="0" presStyleCnt="3" custScaleX="211651" custScaleY="123956" custRadScaleRad="243484" custRadScaleInc="-166091">
        <dgm:presLayoutVars>
          <dgm:bulletEnabled val="1"/>
        </dgm:presLayoutVars>
      </dgm:prSet>
      <dgm:spPr/>
    </dgm:pt>
    <dgm:pt modelId="{413CC9FB-8B56-4920-A4AD-7052F9E5D394}" type="pres">
      <dgm:prSet presAssocID="{C7038186-3547-4287-8869-CB41D639DA7F}" presName="sibTrans" presStyleLbl="sibTrans2D1" presStyleIdx="0" presStyleCnt="3"/>
      <dgm:spPr/>
    </dgm:pt>
    <dgm:pt modelId="{BE34CEF2-1810-4F71-B890-E4BF2D6CA92D}" type="pres">
      <dgm:prSet presAssocID="{C7038186-3547-4287-8869-CB41D639DA7F}" presName="connectorText" presStyleLbl="sibTrans2D1" presStyleIdx="0" presStyleCnt="3"/>
      <dgm:spPr/>
    </dgm:pt>
    <dgm:pt modelId="{FF8EC2F3-88E0-4AEA-9D70-F75EC2F09584}" type="pres">
      <dgm:prSet presAssocID="{3F27BA54-C4C3-4EAF-81D6-A4A9E50DFA0C}" presName="node" presStyleLbl="node1" presStyleIdx="1" presStyleCnt="3" custScaleX="211651" custScaleY="123956" custRadScaleRad="64439" custRadScaleInc="-198565">
        <dgm:presLayoutVars>
          <dgm:bulletEnabled val="1"/>
        </dgm:presLayoutVars>
      </dgm:prSet>
      <dgm:spPr/>
    </dgm:pt>
    <dgm:pt modelId="{9D91BC41-011D-45A7-8146-6AB21466FCD2}" type="pres">
      <dgm:prSet presAssocID="{46BF3ACF-5FB8-4430-9097-C5FB19EBCD75}" presName="sibTrans" presStyleLbl="sibTrans2D1" presStyleIdx="1" presStyleCnt="3"/>
      <dgm:spPr/>
    </dgm:pt>
    <dgm:pt modelId="{7A967894-845E-4099-81DC-D45F5B6E75A9}" type="pres">
      <dgm:prSet presAssocID="{46BF3ACF-5FB8-4430-9097-C5FB19EBCD75}" presName="connectorText" presStyleLbl="sibTrans2D1" presStyleIdx="1" presStyleCnt="3"/>
      <dgm:spPr/>
    </dgm:pt>
    <dgm:pt modelId="{8E0D0A39-B4B2-4031-9C14-EAB1C98295ED}" type="pres">
      <dgm:prSet presAssocID="{E5AB1402-69EA-4AD6-BDF3-303EB55A8C4E}" presName="node" presStyleLbl="node1" presStyleIdx="2" presStyleCnt="3" custScaleX="211651" custScaleY="123956" custRadScaleRad="243484" custRadScaleInc="-233909">
        <dgm:presLayoutVars>
          <dgm:bulletEnabled val="1"/>
        </dgm:presLayoutVars>
      </dgm:prSet>
      <dgm:spPr/>
    </dgm:pt>
    <dgm:pt modelId="{CF1E15A7-27F0-4371-A8ED-E7B826E9504E}" type="pres">
      <dgm:prSet presAssocID="{C2BF3ED3-FDA7-4F3E-8929-6FDF16DE6FC3}" presName="sibTrans" presStyleLbl="sibTrans2D1" presStyleIdx="2" presStyleCnt="3"/>
      <dgm:spPr/>
    </dgm:pt>
    <dgm:pt modelId="{170ED20A-EB76-4084-AE68-E3E248BBF5C1}" type="pres">
      <dgm:prSet presAssocID="{C2BF3ED3-FDA7-4F3E-8929-6FDF16DE6FC3}" presName="connectorText" presStyleLbl="sibTrans2D1" presStyleIdx="2" presStyleCnt="3"/>
      <dgm:spPr/>
    </dgm:pt>
  </dgm:ptLst>
  <dgm:cxnLst>
    <dgm:cxn modelId="{B6639B0D-4082-4134-BC87-636F2BCF8966}" srcId="{6C3B7F71-A356-4BAB-9312-6F7C849B190C}" destId="{3F27BA54-C4C3-4EAF-81D6-A4A9E50DFA0C}" srcOrd="1" destOrd="0" parTransId="{64A3D459-7B28-4AF3-B987-C832F461ADA3}" sibTransId="{46BF3ACF-5FB8-4430-9097-C5FB19EBCD75}"/>
    <dgm:cxn modelId="{3B857E0F-FA2B-4309-9013-CFB5420D869A}" type="presOf" srcId="{C2BF3ED3-FDA7-4F3E-8929-6FDF16DE6FC3}" destId="{170ED20A-EB76-4084-AE68-E3E248BBF5C1}" srcOrd="1" destOrd="0" presId="urn:microsoft.com/office/officeart/2005/8/layout/cycle2"/>
    <dgm:cxn modelId="{C2421D11-30B5-4594-AACC-E9C46A26FA9C}" type="presOf" srcId="{46BF3ACF-5FB8-4430-9097-C5FB19EBCD75}" destId="{7A967894-845E-4099-81DC-D45F5B6E75A9}" srcOrd="1" destOrd="0" presId="urn:microsoft.com/office/officeart/2005/8/layout/cycle2"/>
    <dgm:cxn modelId="{E99E9026-3E80-4C79-8BA0-D4D3FFCA6EEA}" type="presOf" srcId="{46BF3ACF-5FB8-4430-9097-C5FB19EBCD75}" destId="{9D91BC41-011D-45A7-8146-6AB21466FCD2}" srcOrd="0" destOrd="0" presId="urn:microsoft.com/office/officeart/2005/8/layout/cycle2"/>
    <dgm:cxn modelId="{68317F39-9967-4917-8775-4A387582C9DC}" type="presOf" srcId="{6C3B7F71-A356-4BAB-9312-6F7C849B190C}" destId="{A1253BC6-E30F-4245-9508-507CD44E5325}" srcOrd="0" destOrd="0" presId="urn:microsoft.com/office/officeart/2005/8/layout/cycle2"/>
    <dgm:cxn modelId="{3D6D5C61-AFFD-4114-9BDD-770D2AA2C943}" type="presOf" srcId="{60986E21-3F6B-448D-B310-7D8ED45F761F}" destId="{864C1472-E225-49A8-B382-AB953B863B76}" srcOrd="0" destOrd="0" presId="urn:microsoft.com/office/officeart/2005/8/layout/cycle2"/>
    <dgm:cxn modelId="{845F7461-79EF-4B33-9F20-A08BDBAC4B56}" type="presOf" srcId="{E5AB1402-69EA-4AD6-BDF3-303EB55A8C4E}" destId="{8E0D0A39-B4B2-4031-9C14-EAB1C98295ED}" srcOrd="0" destOrd="0" presId="urn:microsoft.com/office/officeart/2005/8/layout/cycle2"/>
    <dgm:cxn modelId="{4805EF70-98BC-49F2-8B67-2F76F164F271}" type="presOf" srcId="{3F27BA54-C4C3-4EAF-81D6-A4A9E50DFA0C}" destId="{FF8EC2F3-88E0-4AEA-9D70-F75EC2F09584}" srcOrd="0" destOrd="0" presId="urn:microsoft.com/office/officeart/2005/8/layout/cycle2"/>
    <dgm:cxn modelId="{BA56E394-993E-46C2-85B0-428E1F92B41C}" srcId="{6C3B7F71-A356-4BAB-9312-6F7C849B190C}" destId="{E5AB1402-69EA-4AD6-BDF3-303EB55A8C4E}" srcOrd="2" destOrd="0" parTransId="{9809B4EB-E24C-41D3-AE2C-357E3FA3C1AD}" sibTransId="{C2BF3ED3-FDA7-4F3E-8929-6FDF16DE6FC3}"/>
    <dgm:cxn modelId="{C045EED2-72F5-44EC-9086-B98DCD7D3ECC}" type="presOf" srcId="{C7038186-3547-4287-8869-CB41D639DA7F}" destId="{BE34CEF2-1810-4F71-B890-E4BF2D6CA92D}" srcOrd="1" destOrd="0" presId="urn:microsoft.com/office/officeart/2005/8/layout/cycle2"/>
    <dgm:cxn modelId="{15CC08E4-EE02-4473-BFAB-AFE2E6D8AFB6}" type="presOf" srcId="{C2BF3ED3-FDA7-4F3E-8929-6FDF16DE6FC3}" destId="{CF1E15A7-27F0-4371-A8ED-E7B826E9504E}" srcOrd="0" destOrd="0" presId="urn:microsoft.com/office/officeart/2005/8/layout/cycle2"/>
    <dgm:cxn modelId="{966280FD-7D1B-4FBB-9DD0-00D045CB5D4C}" type="presOf" srcId="{C7038186-3547-4287-8869-CB41D639DA7F}" destId="{413CC9FB-8B56-4920-A4AD-7052F9E5D394}" srcOrd="0" destOrd="0" presId="urn:microsoft.com/office/officeart/2005/8/layout/cycle2"/>
    <dgm:cxn modelId="{89832FFE-791D-4EC5-BE69-A0743CBF0F8F}" srcId="{6C3B7F71-A356-4BAB-9312-6F7C849B190C}" destId="{60986E21-3F6B-448D-B310-7D8ED45F761F}" srcOrd="0" destOrd="0" parTransId="{494220BF-D594-4218-91CB-D080C927BF66}" sibTransId="{C7038186-3547-4287-8869-CB41D639DA7F}"/>
    <dgm:cxn modelId="{E9271FE7-D629-4471-B7CF-D8BAA4EB86E4}" type="presParOf" srcId="{A1253BC6-E30F-4245-9508-507CD44E5325}" destId="{864C1472-E225-49A8-B382-AB953B863B76}" srcOrd="0" destOrd="0" presId="urn:microsoft.com/office/officeart/2005/8/layout/cycle2"/>
    <dgm:cxn modelId="{D14DD1EF-7796-4C12-910A-159FF1D1433F}" type="presParOf" srcId="{A1253BC6-E30F-4245-9508-507CD44E5325}" destId="{413CC9FB-8B56-4920-A4AD-7052F9E5D394}" srcOrd="1" destOrd="0" presId="urn:microsoft.com/office/officeart/2005/8/layout/cycle2"/>
    <dgm:cxn modelId="{79A6C55F-6941-4A5D-947B-DC4EEF68183B}" type="presParOf" srcId="{413CC9FB-8B56-4920-A4AD-7052F9E5D394}" destId="{BE34CEF2-1810-4F71-B890-E4BF2D6CA92D}" srcOrd="0" destOrd="0" presId="urn:microsoft.com/office/officeart/2005/8/layout/cycle2"/>
    <dgm:cxn modelId="{4FDFD311-C550-4F18-94AD-F77B3E768835}" type="presParOf" srcId="{A1253BC6-E30F-4245-9508-507CD44E5325}" destId="{FF8EC2F3-88E0-4AEA-9D70-F75EC2F09584}" srcOrd="2" destOrd="0" presId="urn:microsoft.com/office/officeart/2005/8/layout/cycle2"/>
    <dgm:cxn modelId="{9340AC84-C879-4C11-88AD-9F88F3AEBF00}" type="presParOf" srcId="{A1253BC6-E30F-4245-9508-507CD44E5325}" destId="{9D91BC41-011D-45A7-8146-6AB21466FCD2}" srcOrd="3" destOrd="0" presId="urn:microsoft.com/office/officeart/2005/8/layout/cycle2"/>
    <dgm:cxn modelId="{F092BCD6-4FE4-4C00-9C24-F7160620DB86}" type="presParOf" srcId="{9D91BC41-011D-45A7-8146-6AB21466FCD2}" destId="{7A967894-845E-4099-81DC-D45F5B6E75A9}" srcOrd="0" destOrd="0" presId="urn:microsoft.com/office/officeart/2005/8/layout/cycle2"/>
    <dgm:cxn modelId="{5B3DE9F6-0B77-48E5-97FA-A81E90615DDC}" type="presParOf" srcId="{A1253BC6-E30F-4245-9508-507CD44E5325}" destId="{8E0D0A39-B4B2-4031-9C14-EAB1C98295ED}" srcOrd="4" destOrd="0" presId="urn:microsoft.com/office/officeart/2005/8/layout/cycle2"/>
    <dgm:cxn modelId="{9FAF3080-975B-4D3D-A11B-81318081FB79}" type="presParOf" srcId="{A1253BC6-E30F-4245-9508-507CD44E5325}" destId="{CF1E15A7-27F0-4371-A8ED-E7B826E9504E}" srcOrd="5" destOrd="0" presId="urn:microsoft.com/office/officeart/2005/8/layout/cycle2"/>
    <dgm:cxn modelId="{AA56BB35-1D70-44C8-8466-46FC48586BB5}" type="presParOf" srcId="{CF1E15A7-27F0-4371-A8ED-E7B826E9504E}" destId="{170ED20A-EB76-4084-AE68-E3E248BBF5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72023-80F0-45B2-9CC9-34D781E1250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67EAB63-7B0C-4BA1-BEAB-794BF84BB5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gm:t>
    </dgm:pt>
    <dgm:pt modelId="{74F0B172-4A13-443A-AC7C-D5FA6FEC1580}" type="parTrans" cxnId="{357DFF4F-5B72-4E8D-9C05-A94EA7424B0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93177B6-419A-471B-B919-B4A6E2E631EF}" type="sibTrans" cxnId="{357DFF4F-5B72-4E8D-9C05-A94EA7424B0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B323E44-2B12-4222-A571-D9287752EA0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gm:t>
    </dgm:pt>
    <dgm:pt modelId="{26151866-E52E-489B-A0C1-251347F73521}" type="parTrans" cxnId="{DD16266E-3F7A-4BA7-B8AC-7E85D827B25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BE9C2A4-CCC1-4983-82AE-098DDBAA2F3C}" type="sibTrans" cxnId="{DD16266E-3F7A-4BA7-B8AC-7E85D827B252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4D3B751-731C-48CA-BE20-7F52A7CCCC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gm:t>
    </dgm:pt>
    <dgm:pt modelId="{9BCF6F73-4543-4454-87AE-D96539CF9C49}" type="parTrans" cxnId="{471FBCA8-57DA-458E-B059-05A41A6C137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B80C578-DCA8-4994-A173-4A9D494C0125}" type="sibTrans" cxnId="{471FBCA8-57DA-458E-B059-05A41A6C137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94C7EACE-0E72-4599-A017-FCBB1B70F89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gm:t>
    </dgm:pt>
    <dgm:pt modelId="{FA12613A-B211-405F-BCEE-7F368B8AEF68}" type="parTrans" cxnId="{CC91E5F1-A99D-43F9-8B42-30099A9B51AD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A5282F58-53EE-4920-84B1-EEF5053D4A77}" type="sibTrans" cxnId="{CC91E5F1-A99D-43F9-8B42-30099A9B51AD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F9AA3AF9-C8EB-4537-AEA1-4F1531977B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gm:t>
    </dgm:pt>
    <dgm:pt modelId="{24196ED8-6891-4CE5-ACC6-69154D720899}" type="parTrans" cxnId="{9EBE65E9-75A2-41F6-BFBC-493BB5956CE4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048067B-8D16-4B92-90F0-520E7033AC0E}" type="sibTrans" cxnId="{9EBE65E9-75A2-41F6-BFBC-493BB5956CE4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DC61F8-A0FE-4F11-8D5C-038AD6BA56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gm:t>
    </dgm:pt>
    <dgm:pt modelId="{AE8533F6-E3CA-40F1-B051-057C1D6A3E39}" type="parTrans" cxnId="{23D5D28A-2299-431A-904A-A008DC9232F6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3C7CCDB-917E-4F1A-A61D-349785F5CE1D}" type="sibTrans" cxnId="{23D5D28A-2299-431A-904A-A008DC9232F6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55438818-B985-45D1-BF7B-16695A19B9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gm:t>
    </dgm:pt>
    <dgm:pt modelId="{4A44A966-57F8-41C6-9C7B-6762630CA05A}" type="par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1603EE74-FF91-424A-8776-E6093E5EDC34}" type="sibTrans" cxnId="{23AFE1F4-4C55-48C8-9C88-55BEA600AA3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92A8BF5-ED0E-4FD8-B5DA-854CEB745691}" type="pres">
      <dgm:prSet presAssocID="{FEF72023-80F0-45B2-9CC9-34D781E1250A}" presName="Name0" presStyleCnt="0">
        <dgm:presLayoutVars>
          <dgm:dir/>
          <dgm:animLvl val="lvl"/>
          <dgm:resizeHandles/>
        </dgm:presLayoutVars>
      </dgm:prSet>
      <dgm:spPr/>
    </dgm:pt>
    <dgm:pt modelId="{50387CBE-6D0E-4CA0-B695-3B83132EF662}" type="pres">
      <dgm:prSet presAssocID="{867EAB63-7B0C-4BA1-BEAB-794BF84BB5F1}" presName="linNode" presStyleCnt="0"/>
      <dgm:spPr/>
    </dgm:pt>
    <dgm:pt modelId="{7E0A8C5C-DBCD-487C-AA14-0DFB29A32C9A}" type="pres">
      <dgm:prSet presAssocID="{867EAB63-7B0C-4BA1-BEAB-794BF84BB5F1}" presName="parentShp" presStyleLbl="node1" presStyleIdx="0" presStyleCnt="7" custLinFactNeighborX="51400" custLinFactNeighborY="-669">
        <dgm:presLayoutVars>
          <dgm:bulletEnabled val="1"/>
        </dgm:presLayoutVars>
      </dgm:prSet>
      <dgm:spPr/>
    </dgm:pt>
    <dgm:pt modelId="{F6EC85E1-B7ED-4206-8233-B2E4B0B827AD}" type="pres">
      <dgm:prSet presAssocID="{867EAB63-7B0C-4BA1-BEAB-794BF84BB5F1}" presName="childShp" presStyleLbl="bgAccFollowNode1" presStyleIdx="0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A27A2EB-F8C7-46A9-ACBA-B2A88DC82167}" type="pres">
      <dgm:prSet presAssocID="{393177B6-419A-471B-B919-B4A6E2E631EF}" presName="spacing" presStyleCnt="0"/>
      <dgm:spPr/>
    </dgm:pt>
    <dgm:pt modelId="{9C9E0643-8B40-4161-B930-9C4353B5F554}" type="pres">
      <dgm:prSet presAssocID="{0B323E44-2B12-4222-A571-D9287752EA03}" presName="linNode" presStyleCnt="0"/>
      <dgm:spPr/>
    </dgm:pt>
    <dgm:pt modelId="{05B05B0C-C334-49E0-9BDC-16BDBB2B21D9}" type="pres">
      <dgm:prSet presAssocID="{0B323E44-2B12-4222-A571-D9287752EA03}" presName="parentShp" presStyleLbl="node1" presStyleIdx="1" presStyleCnt="7" custLinFactNeighborX="51400">
        <dgm:presLayoutVars>
          <dgm:bulletEnabled val="1"/>
        </dgm:presLayoutVars>
      </dgm:prSet>
      <dgm:spPr/>
    </dgm:pt>
    <dgm:pt modelId="{6C306677-5789-4C08-8989-96A2CB72D11B}" type="pres">
      <dgm:prSet presAssocID="{0B323E44-2B12-4222-A571-D9287752EA03}" presName="childShp" presStyleLbl="bgAccFollowNode1" presStyleIdx="1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03A232F-B7F3-4A2E-9768-342DACF5B1A2}" type="pres">
      <dgm:prSet presAssocID="{DBE9C2A4-CCC1-4983-82AE-098DDBAA2F3C}" presName="spacing" presStyleCnt="0"/>
      <dgm:spPr/>
    </dgm:pt>
    <dgm:pt modelId="{15D43F55-3B74-4314-BD87-82C2F025AFF6}" type="pres">
      <dgm:prSet presAssocID="{A4D3B751-731C-48CA-BE20-7F52A7CCCCFD}" presName="linNode" presStyleCnt="0"/>
      <dgm:spPr/>
    </dgm:pt>
    <dgm:pt modelId="{54D470BF-663F-4AF1-9992-F14B40CE173C}" type="pres">
      <dgm:prSet presAssocID="{A4D3B751-731C-48CA-BE20-7F52A7CCCCFD}" presName="parentShp" presStyleLbl="node1" presStyleIdx="2" presStyleCnt="7" custLinFactNeighborX="51400">
        <dgm:presLayoutVars>
          <dgm:bulletEnabled val="1"/>
        </dgm:presLayoutVars>
      </dgm:prSet>
      <dgm:spPr/>
    </dgm:pt>
    <dgm:pt modelId="{A0FED38B-166A-47FD-A366-1416D4DEDE92}" type="pres">
      <dgm:prSet presAssocID="{A4D3B751-731C-48CA-BE20-7F52A7CCCCFD}" presName="childShp" presStyleLbl="bgAccFollowNode1" presStyleIdx="2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E954125A-C166-4018-8AA1-70C167CAE5EA}" type="pres">
      <dgm:prSet presAssocID="{AB80C578-DCA8-4994-A173-4A9D494C0125}" presName="spacing" presStyleCnt="0"/>
      <dgm:spPr/>
    </dgm:pt>
    <dgm:pt modelId="{EE3870EC-377E-47C8-A87B-C63DBF1F5EA9}" type="pres">
      <dgm:prSet presAssocID="{94C7EACE-0E72-4599-A017-FCBB1B70F896}" presName="linNode" presStyleCnt="0"/>
      <dgm:spPr/>
    </dgm:pt>
    <dgm:pt modelId="{8C55DCE2-B31E-4189-B235-A0BB759DF201}" type="pres">
      <dgm:prSet presAssocID="{94C7EACE-0E72-4599-A017-FCBB1B70F896}" presName="parentShp" presStyleLbl="node1" presStyleIdx="3" presStyleCnt="7" custLinFactNeighborX="51400">
        <dgm:presLayoutVars>
          <dgm:bulletEnabled val="1"/>
        </dgm:presLayoutVars>
      </dgm:prSet>
      <dgm:spPr/>
    </dgm:pt>
    <dgm:pt modelId="{973024E2-6846-44AE-997E-8BEF708BF73B}" type="pres">
      <dgm:prSet presAssocID="{94C7EACE-0E72-4599-A017-FCBB1B70F896}" presName="childShp" presStyleLbl="bgAccFollowNode1" presStyleIdx="3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C243CB63-281D-471D-961E-49FBE86F43ED}" type="pres">
      <dgm:prSet presAssocID="{A5282F58-53EE-4920-84B1-EEF5053D4A77}" presName="spacing" presStyleCnt="0"/>
      <dgm:spPr/>
    </dgm:pt>
    <dgm:pt modelId="{9112067E-DDA2-47F0-9F88-AEF2A8BD794A}" type="pres">
      <dgm:prSet presAssocID="{F9AA3AF9-C8EB-4537-AEA1-4F1531977BAC}" presName="linNode" presStyleCnt="0"/>
      <dgm:spPr/>
    </dgm:pt>
    <dgm:pt modelId="{B4593105-B198-4240-969A-22D85E4A077C}" type="pres">
      <dgm:prSet presAssocID="{F9AA3AF9-C8EB-4537-AEA1-4F1531977BAC}" presName="parentShp" presStyleLbl="node1" presStyleIdx="4" presStyleCnt="7" custLinFactNeighborX="51400">
        <dgm:presLayoutVars>
          <dgm:bulletEnabled val="1"/>
        </dgm:presLayoutVars>
      </dgm:prSet>
      <dgm:spPr/>
    </dgm:pt>
    <dgm:pt modelId="{6466638C-A4BC-4AC5-901C-68935DAA31E8}" type="pres">
      <dgm:prSet presAssocID="{F9AA3AF9-C8EB-4537-AEA1-4F1531977BAC}" presName="childShp" presStyleLbl="bgAccFollowNode1" presStyleIdx="4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3A127A9C-9562-4DF3-B15D-5151C375883B}" type="pres">
      <dgm:prSet presAssocID="{7048067B-8D16-4B92-90F0-520E7033AC0E}" presName="spacing" presStyleCnt="0"/>
      <dgm:spPr/>
    </dgm:pt>
    <dgm:pt modelId="{00F10BCA-94A8-4847-9B7A-CEA85E566AE9}" type="pres">
      <dgm:prSet presAssocID="{3ADC61F8-A0FE-4F11-8D5C-038AD6BA5668}" presName="linNode" presStyleCnt="0"/>
      <dgm:spPr/>
    </dgm:pt>
    <dgm:pt modelId="{E0AC8010-C2CC-4AD6-B366-C8CC4D5FECD1}" type="pres">
      <dgm:prSet presAssocID="{3ADC61F8-A0FE-4F11-8D5C-038AD6BA5668}" presName="parentShp" presStyleLbl="node1" presStyleIdx="5" presStyleCnt="7" custLinFactNeighborX="51400">
        <dgm:presLayoutVars>
          <dgm:bulletEnabled val="1"/>
        </dgm:presLayoutVars>
      </dgm:prSet>
      <dgm:spPr/>
    </dgm:pt>
    <dgm:pt modelId="{2451AAF1-8D56-4106-B3E2-B59C94FFAF37}" type="pres">
      <dgm:prSet presAssocID="{3ADC61F8-A0FE-4F11-8D5C-038AD6BA5668}" presName="childShp" presStyleLbl="bgAccFollowNode1" presStyleIdx="5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F4C3983F-14D9-4F5D-9B14-0CF4ADA24DDC}" type="pres">
      <dgm:prSet presAssocID="{D3C7CCDB-917E-4F1A-A61D-349785F5CE1D}" presName="spacing" presStyleCnt="0"/>
      <dgm:spPr/>
    </dgm:pt>
    <dgm:pt modelId="{F7650AB3-A7DF-4E98-8BDA-6A2B6DD5D09B}" type="pres">
      <dgm:prSet presAssocID="{55438818-B985-45D1-BF7B-16695A19B95B}" presName="linNode" presStyleCnt="0"/>
      <dgm:spPr/>
    </dgm:pt>
    <dgm:pt modelId="{620AEE26-EA81-4F8F-8831-8266D34A72DF}" type="pres">
      <dgm:prSet presAssocID="{55438818-B985-45D1-BF7B-16695A19B95B}" presName="parentShp" presStyleLbl="node1" presStyleIdx="6" presStyleCnt="7" custLinFactNeighborX="51400">
        <dgm:presLayoutVars>
          <dgm:bulletEnabled val="1"/>
        </dgm:presLayoutVars>
      </dgm:prSet>
      <dgm:spPr/>
    </dgm:pt>
    <dgm:pt modelId="{3884475A-CA03-4B25-8075-B582963DBA3D}" type="pres">
      <dgm:prSet presAssocID="{55438818-B985-45D1-BF7B-16695A19B95B}" presName="childShp" presStyleLbl="bgAccFollowNode1" presStyleIdx="6" presStyleCnt="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</dgm:ptLst>
  <dgm:cxnLst>
    <dgm:cxn modelId="{DEB6680A-2FE9-437E-94E9-6D40CF306247}" type="presOf" srcId="{FEF72023-80F0-45B2-9CC9-34D781E1250A}" destId="{792A8BF5-ED0E-4FD8-B5DA-854CEB745691}" srcOrd="0" destOrd="0" presId="urn:microsoft.com/office/officeart/2005/8/layout/vList6"/>
    <dgm:cxn modelId="{29DAFC36-B65B-4D9F-938D-B8B02BF772FA}" type="presOf" srcId="{55438818-B985-45D1-BF7B-16695A19B95B}" destId="{620AEE26-EA81-4F8F-8831-8266D34A72DF}" srcOrd="0" destOrd="0" presId="urn:microsoft.com/office/officeart/2005/8/layout/vList6"/>
    <dgm:cxn modelId="{3A8BF345-81F1-434E-932A-2BF4B820D479}" type="presOf" srcId="{94C7EACE-0E72-4599-A017-FCBB1B70F896}" destId="{8C55DCE2-B31E-4189-B235-A0BB759DF201}" srcOrd="0" destOrd="0" presId="urn:microsoft.com/office/officeart/2005/8/layout/vList6"/>
    <dgm:cxn modelId="{890C7547-23EA-45D7-A4AA-EA4AA4C8C280}" type="presOf" srcId="{3ADC61F8-A0FE-4F11-8D5C-038AD6BA5668}" destId="{E0AC8010-C2CC-4AD6-B366-C8CC4D5FECD1}" srcOrd="0" destOrd="0" presId="urn:microsoft.com/office/officeart/2005/8/layout/vList6"/>
    <dgm:cxn modelId="{DD16266E-3F7A-4BA7-B8AC-7E85D827B252}" srcId="{FEF72023-80F0-45B2-9CC9-34D781E1250A}" destId="{0B323E44-2B12-4222-A571-D9287752EA03}" srcOrd="1" destOrd="0" parTransId="{26151866-E52E-489B-A0C1-251347F73521}" sibTransId="{DBE9C2A4-CCC1-4983-82AE-098DDBAA2F3C}"/>
    <dgm:cxn modelId="{357DFF4F-5B72-4E8D-9C05-A94EA7424B06}" srcId="{FEF72023-80F0-45B2-9CC9-34D781E1250A}" destId="{867EAB63-7B0C-4BA1-BEAB-794BF84BB5F1}" srcOrd="0" destOrd="0" parTransId="{74F0B172-4A13-443A-AC7C-D5FA6FEC1580}" sibTransId="{393177B6-419A-471B-B919-B4A6E2E631EF}"/>
    <dgm:cxn modelId="{7A87BB77-5C86-4368-A899-4F6985232BD8}" type="presOf" srcId="{F9AA3AF9-C8EB-4537-AEA1-4F1531977BAC}" destId="{B4593105-B198-4240-969A-22D85E4A077C}" srcOrd="0" destOrd="0" presId="urn:microsoft.com/office/officeart/2005/8/layout/vList6"/>
    <dgm:cxn modelId="{858D1D88-0032-4CC7-893A-8E37F596F7BD}" type="presOf" srcId="{0B323E44-2B12-4222-A571-D9287752EA03}" destId="{05B05B0C-C334-49E0-9BDC-16BDBB2B21D9}" srcOrd="0" destOrd="0" presId="urn:microsoft.com/office/officeart/2005/8/layout/vList6"/>
    <dgm:cxn modelId="{23D5D28A-2299-431A-904A-A008DC9232F6}" srcId="{FEF72023-80F0-45B2-9CC9-34D781E1250A}" destId="{3ADC61F8-A0FE-4F11-8D5C-038AD6BA5668}" srcOrd="5" destOrd="0" parTransId="{AE8533F6-E3CA-40F1-B051-057C1D6A3E39}" sibTransId="{D3C7CCDB-917E-4F1A-A61D-349785F5CE1D}"/>
    <dgm:cxn modelId="{8111B19E-1F8C-4DA0-B1DB-BE6CD3C38C2B}" type="presOf" srcId="{A4D3B751-731C-48CA-BE20-7F52A7CCCCFD}" destId="{54D470BF-663F-4AF1-9992-F14B40CE173C}" srcOrd="0" destOrd="0" presId="urn:microsoft.com/office/officeart/2005/8/layout/vList6"/>
    <dgm:cxn modelId="{471FBCA8-57DA-458E-B059-05A41A6C137D}" srcId="{FEF72023-80F0-45B2-9CC9-34D781E1250A}" destId="{A4D3B751-731C-48CA-BE20-7F52A7CCCCFD}" srcOrd="2" destOrd="0" parTransId="{9BCF6F73-4543-4454-87AE-D96539CF9C49}" sibTransId="{AB80C578-DCA8-4994-A173-4A9D494C0125}"/>
    <dgm:cxn modelId="{C45922C0-9010-45A8-9254-BEB377F99F5B}" type="presOf" srcId="{867EAB63-7B0C-4BA1-BEAB-794BF84BB5F1}" destId="{7E0A8C5C-DBCD-487C-AA14-0DFB29A32C9A}" srcOrd="0" destOrd="0" presId="urn:microsoft.com/office/officeart/2005/8/layout/vList6"/>
    <dgm:cxn modelId="{9EBE65E9-75A2-41F6-BFBC-493BB5956CE4}" srcId="{FEF72023-80F0-45B2-9CC9-34D781E1250A}" destId="{F9AA3AF9-C8EB-4537-AEA1-4F1531977BAC}" srcOrd="4" destOrd="0" parTransId="{24196ED8-6891-4CE5-ACC6-69154D720899}" sibTransId="{7048067B-8D16-4B92-90F0-520E7033AC0E}"/>
    <dgm:cxn modelId="{CC91E5F1-A99D-43F9-8B42-30099A9B51AD}" srcId="{FEF72023-80F0-45B2-9CC9-34D781E1250A}" destId="{94C7EACE-0E72-4599-A017-FCBB1B70F896}" srcOrd="3" destOrd="0" parTransId="{FA12613A-B211-405F-BCEE-7F368B8AEF68}" sibTransId="{A5282F58-53EE-4920-84B1-EEF5053D4A77}"/>
    <dgm:cxn modelId="{23AFE1F4-4C55-48C8-9C88-55BEA600AA32}" srcId="{FEF72023-80F0-45B2-9CC9-34D781E1250A}" destId="{55438818-B985-45D1-BF7B-16695A19B95B}" srcOrd="6" destOrd="0" parTransId="{4A44A966-57F8-41C6-9C7B-6762630CA05A}" sibTransId="{1603EE74-FF91-424A-8776-E6093E5EDC34}"/>
    <dgm:cxn modelId="{6594F926-EAF5-4E91-9F32-9DDADE70E4AC}" type="presParOf" srcId="{792A8BF5-ED0E-4FD8-B5DA-854CEB745691}" destId="{50387CBE-6D0E-4CA0-B695-3B83132EF662}" srcOrd="0" destOrd="0" presId="urn:microsoft.com/office/officeart/2005/8/layout/vList6"/>
    <dgm:cxn modelId="{F464E0C8-BEF1-480B-AEC7-38DEAD5DD86B}" type="presParOf" srcId="{50387CBE-6D0E-4CA0-B695-3B83132EF662}" destId="{7E0A8C5C-DBCD-487C-AA14-0DFB29A32C9A}" srcOrd="0" destOrd="0" presId="urn:microsoft.com/office/officeart/2005/8/layout/vList6"/>
    <dgm:cxn modelId="{6488B677-92C0-4FA2-880D-E6D68EEB7AAE}" type="presParOf" srcId="{50387CBE-6D0E-4CA0-B695-3B83132EF662}" destId="{F6EC85E1-B7ED-4206-8233-B2E4B0B827AD}" srcOrd="1" destOrd="0" presId="urn:microsoft.com/office/officeart/2005/8/layout/vList6"/>
    <dgm:cxn modelId="{264D63AB-76C6-4981-84FC-84909C45612E}" type="presParOf" srcId="{792A8BF5-ED0E-4FD8-B5DA-854CEB745691}" destId="{CA27A2EB-F8C7-46A9-ACBA-B2A88DC82167}" srcOrd="1" destOrd="0" presId="urn:microsoft.com/office/officeart/2005/8/layout/vList6"/>
    <dgm:cxn modelId="{C028AFC2-B475-4014-BC5E-779093A58F40}" type="presParOf" srcId="{792A8BF5-ED0E-4FD8-B5DA-854CEB745691}" destId="{9C9E0643-8B40-4161-B930-9C4353B5F554}" srcOrd="2" destOrd="0" presId="urn:microsoft.com/office/officeart/2005/8/layout/vList6"/>
    <dgm:cxn modelId="{C04F43B2-DEE8-47B3-BE2A-384BB386CA60}" type="presParOf" srcId="{9C9E0643-8B40-4161-B930-9C4353B5F554}" destId="{05B05B0C-C334-49E0-9BDC-16BDBB2B21D9}" srcOrd="0" destOrd="0" presId="urn:microsoft.com/office/officeart/2005/8/layout/vList6"/>
    <dgm:cxn modelId="{71CADA4B-9AF9-4E64-9CF6-0335A19C632C}" type="presParOf" srcId="{9C9E0643-8B40-4161-B930-9C4353B5F554}" destId="{6C306677-5789-4C08-8989-96A2CB72D11B}" srcOrd="1" destOrd="0" presId="urn:microsoft.com/office/officeart/2005/8/layout/vList6"/>
    <dgm:cxn modelId="{C3DFB807-BF90-44C3-B481-B713D4F80A5D}" type="presParOf" srcId="{792A8BF5-ED0E-4FD8-B5DA-854CEB745691}" destId="{E03A232F-B7F3-4A2E-9768-342DACF5B1A2}" srcOrd="3" destOrd="0" presId="urn:microsoft.com/office/officeart/2005/8/layout/vList6"/>
    <dgm:cxn modelId="{84A5C652-7559-42BE-8A16-2CC77DBC5FAC}" type="presParOf" srcId="{792A8BF5-ED0E-4FD8-B5DA-854CEB745691}" destId="{15D43F55-3B74-4314-BD87-82C2F025AFF6}" srcOrd="4" destOrd="0" presId="urn:microsoft.com/office/officeart/2005/8/layout/vList6"/>
    <dgm:cxn modelId="{7D77DB92-2C20-416D-A0C5-48BA3C9983BB}" type="presParOf" srcId="{15D43F55-3B74-4314-BD87-82C2F025AFF6}" destId="{54D470BF-663F-4AF1-9992-F14B40CE173C}" srcOrd="0" destOrd="0" presId="urn:microsoft.com/office/officeart/2005/8/layout/vList6"/>
    <dgm:cxn modelId="{2B7C6850-53B0-45E2-913C-0B94DA8F85DB}" type="presParOf" srcId="{15D43F55-3B74-4314-BD87-82C2F025AFF6}" destId="{A0FED38B-166A-47FD-A366-1416D4DEDE92}" srcOrd="1" destOrd="0" presId="urn:microsoft.com/office/officeart/2005/8/layout/vList6"/>
    <dgm:cxn modelId="{15ADD54C-0675-44CB-8845-C246DBCBDE78}" type="presParOf" srcId="{792A8BF5-ED0E-4FD8-B5DA-854CEB745691}" destId="{E954125A-C166-4018-8AA1-70C167CAE5EA}" srcOrd="5" destOrd="0" presId="urn:microsoft.com/office/officeart/2005/8/layout/vList6"/>
    <dgm:cxn modelId="{2A00240A-66B8-4AFB-8F62-12AE6CD4266F}" type="presParOf" srcId="{792A8BF5-ED0E-4FD8-B5DA-854CEB745691}" destId="{EE3870EC-377E-47C8-A87B-C63DBF1F5EA9}" srcOrd="6" destOrd="0" presId="urn:microsoft.com/office/officeart/2005/8/layout/vList6"/>
    <dgm:cxn modelId="{8090C586-D8BB-4142-8CAB-452C7F67F222}" type="presParOf" srcId="{EE3870EC-377E-47C8-A87B-C63DBF1F5EA9}" destId="{8C55DCE2-B31E-4189-B235-A0BB759DF201}" srcOrd="0" destOrd="0" presId="urn:microsoft.com/office/officeart/2005/8/layout/vList6"/>
    <dgm:cxn modelId="{39E4D530-E8EA-4FF8-9A8A-2166E783CA49}" type="presParOf" srcId="{EE3870EC-377E-47C8-A87B-C63DBF1F5EA9}" destId="{973024E2-6846-44AE-997E-8BEF708BF73B}" srcOrd="1" destOrd="0" presId="urn:microsoft.com/office/officeart/2005/8/layout/vList6"/>
    <dgm:cxn modelId="{FD864D0E-9BE4-4A02-ADA0-D17F358215CE}" type="presParOf" srcId="{792A8BF5-ED0E-4FD8-B5DA-854CEB745691}" destId="{C243CB63-281D-471D-961E-49FBE86F43ED}" srcOrd="7" destOrd="0" presId="urn:microsoft.com/office/officeart/2005/8/layout/vList6"/>
    <dgm:cxn modelId="{F4448136-85C5-4BB5-954E-8FA07FBD4595}" type="presParOf" srcId="{792A8BF5-ED0E-4FD8-B5DA-854CEB745691}" destId="{9112067E-DDA2-47F0-9F88-AEF2A8BD794A}" srcOrd="8" destOrd="0" presId="urn:microsoft.com/office/officeart/2005/8/layout/vList6"/>
    <dgm:cxn modelId="{F3443860-E103-437E-936D-EAD6AA5B9FA5}" type="presParOf" srcId="{9112067E-DDA2-47F0-9F88-AEF2A8BD794A}" destId="{B4593105-B198-4240-969A-22D85E4A077C}" srcOrd="0" destOrd="0" presId="urn:microsoft.com/office/officeart/2005/8/layout/vList6"/>
    <dgm:cxn modelId="{B1177A23-87DE-4FB1-BF8D-B753C67959B6}" type="presParOf" srcId="{9112067E-DDA2-47F0-9F88-AEF2A8BD794A}" destId="{6466638C-A4BC-4AC5-901C-68935DAA31E8}" srcOrd="1" destOrd="0" presId="urn:microsoft.com/office/officeart/2005/8/layout/vList6"/>
    <dgm:cxn modelId="{BB5F1DF0-CD66-4F97-8B6D-9B9ED7733A4E}" type="presParOf" srcId="{792A8BF5-ED0E-4FD8-B5DA-854CEB745691}" destId="{3A127A9C-9562-4DF3-B15D-5151C375883B}" srcOrd="9" destOrd="0" presId="urn:microsoft.com/office/officeart/2005/8/layout/vList6"/>
    <dgm:cxn modelId="{C4381D72-E513-4875-8552-8BF8F17485E3}" type="presParOf" srcId="{792A8BF5-ED0E-4FD8-B5DA-854CEB745691}" destId="{00F10BCA-94A8-4847-9B7A-CEA85E566AE9}" srcOrd="10" destOrd="0" presId="urn:microsoft.com/office/officeart/2005/8/layout/vList6"/>
    <dgm:cxn modelId="{B6C5E56C-3F26-42CC-962E-EC0A3786290A}" type="presParOf" srcId="{00F10BCA-94A8-4847-9B7A-CEA85E566AE9}" destId="{E0AC8010-C2CC-4AD6-B366-C8CC4D5FECD1}" srcOrd="0" destOrd="0" presId="urn:microsoft.com/office/officeart/2005/8/layout/vList6"/>
    <dgm:cxn modelId="{A3A4E103-B72B-4E0A-B4B1-9FF749069AF1}" type="presParOf" srcId="{00F10BCA-94A8-4847-9B7A-CEA85E566AE9}" destId="{2451AAF1-8D56-4106-B3E2-B59C94FFAF37}" srcOrd="1" destOrd="0" presId="urn:microsoft.com/office/officeart/2005/8/layout/vList6"/>
    <dgm:cxn modelId="{F3EA47EE-2C96-4F29-AC39-610809B5F234}" type="presParOf" srcId="{792A8BF5-ED0E-4FD8-B5DA-854CEB745691}" destId="{F4C3983F-14D9-4F5D-9B14-0CF4ADA24DDC}" srcOrd="11" destOrd="0" presId="urn:microsoft.com/office/officeart/2005/8/layout/vList6"/>
    <dgm:cxn modelId="{FAE98611-AD03-4C17-BF92-6BEED786B3CF}" type="presParOf" srcId="{792A8BF5-ED0E-4FD8-B5DA-854CEB745691}" destId="{F7650AB3-A7DF-4E98-8BDA-6A2B6DD5D09B}" srcOrd="12" destOrd="0" presId="urn:microsoft.com/office/officeart/2005/8/layout/vList6"/>
    <dgm:cxn modelId="{BB50694B-9A0C-45DF-9C38-B42DABADC6DC}" type="presParOf" srcId="{F7650AB3-A7DF-4E98-8BDA-6A2B6DD5D09B}" destId="{620AEE26-EA81-4F8F-8831-8266D34A72DF}" srcOrd="0" destOrd="0" presId="urn:microsoft.com/office/officeart/2005/8/layout/vList6"/>
    <dgm:cxn modelId="{1A82969D-D1F4-4C97-8A14-0369FD21AD16}" type="presParOf" srcId="{F7650AB3-A7DF-4E98-8BDA-6A2B6DD5D09B}" destId="{3884475A-CA03-4B25-8075-B582963DBA3D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62050-2BD5-49C6-9268-AF453C28069B}" type="doc">
      <dgm:prSet loTypeId="urn:microsoft.com/office/officeart/2005/8/layout/vProcess5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6742AD-FAFD-46E6-8348-41A9E331E61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Fixed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TLS version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( </a:t>
          </a:r>
          <a:r>
            <a:rPr lang="en-US" sz="2400" i="1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e.g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., TLSv1.2 )</a:t>
          </a:r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or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cipher suites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in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proxy-to-browser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TLS session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5F107BB-06A9-43A6-B67B-B3AF589459A6}" type="parTrans" cxnId="{07D4AA72-9161-41E1-93A5-DD29B9B0C14E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8C1EBDA-9668-4E88-8452-A531C78FAF47}" type="sibTrans" cxnId="{07D4AA72-9161-41E1-93A5-DD29B9B0C14E}">
      <dgm:prSet custT="1"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BAA4FA46-7966-4B74-A459-8086C195AF2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Fixed </a:t>
          </a:r>
          <a:r>
            <a:rPr lang="en-US" sz="2400" u="sng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in proxy-signed certificate </a:t>
          </a:r>
        </a:p>
        <a:p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( </a:t>
          </a:r>
          <a:r>
            <a:rPr lang="en-US" sz="2400" i="1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e.g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., SHA256 </a:t>
          </a:r>
          <a:r>
            <a:rPr lang="en-US" sz="2400" b="1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signature hash algorithm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, RSA-2048 bits </a:t>
          </a:r>
          <a:r>
            <a:rPr lang="en-US" sz="2400" b="1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public key</a:t>
          </a:r>
          <a:r>
            <a:rPr lang="en-US" sz="2400" u="none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)</a:t>
          </a:r>
          <a:endParaRPr lang="en-US" sz="2400" u="sng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4169D267-D702-48AD-B986-344EE5FD25A5}" type="parTrans" cxnId="{09438F72-71E7-47D3-BA9E-DF6FF90610C2}">
      <dgm:prSet/>
      <dgm:spPr/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743665F-10A6-479A-82DA-E39869CD872A}" type="sibTrans" cxnId="{09438F72-71E7-47D3-BA9E-DF6FF90610C2}">
      <dgm:prSet custT="1"/>
      <dgm:spPr>
        <a:noFill/>
        <a:ln>
          <a:noFill/>
        </a:ln>
      </dgm:spPr>
      <dgm:t>
        <a:bodyPr/>
        <a:lstStyle/>
        <a:p>
          <a:endParaRPr lang="en-US" sz="24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23786762-51C9-4958-82F4-93ED9322F415}" type="pres">
      <dgm:prSet presAssocID="{1CA62050-2BD5-49C6-9268-AF453C28069B}" presName="outerComposite" presStyleCnt="0">
        <dgm:presLayoutVars>
          <dgm:chMax val="5"/>
          <dgm:dir/>
          <dgm:resizeHandles val="exact"/>
        </dgm:presLayoutVars>
      </dgm:prSet>
      <dgm:spPr/>
    </dgm:pt>
    <dgm:pt modelId="{A844CF23-90CB-4DD2-8C14-49BF5C8F5EA6}" type="pres">
      <dgm:prSet presAssocID="{1CA62050-2BD5-49C6-9268-AF453C28069B}" presName="dummyMaxCanvas" presStyleCnt="0">
        <dgm:presLayoutVars/>
      </dgm:prSet>
      <dgm:spPr/>
    </dgm:pt>
    <dgm:pt modelId="{0288F85D-6384-41EF-8ABF-566298662FE5}" type="pres">
      <dgm:prSet presAssocID="{1CA62050-2BD5-49C6-9268-AF453C28069B}" presName="TwoNodes_1" presStyleLbl="node1" presStyleIdx="0" presStyleCnt="2">
        <dgm:presLayoutVars>
          <dgm:bulletEnabled val="1"/>
        </dgm:presLayoutVars>
      </dgm:prSet>
      <dgm:spPr/>
    </dgm:pt>
    <dgm:pt modelId="{FE8173DD-3329-4120-992C-566B325B60D8}" type="pres">
      <dgm:prSet presAssocID="{1CA62050-2BD5-49C6-9268-AF453C28069B}" presName="TwoNodes_2" presStyleLbl="node1" presStyleIdx="1" presStyleCnt="2">
        <dgm:presLayoutVars>
          <dgm:bulletEnabled val="1"/>
        </dgm:presLayoutVars>
      </dgm:prSet>
      <dgm:spPr/>
    </dgm:pt>
    <dgm:pt modelId="{BA414C7C-3DC5-4AE0-980D-CFCE972960F9}" type="pres">
      <dgm:prSet presAssocID="{1CA62050-2BD5-49C6-9268-AF453C28069B}" presName="TwoConn_1-2" presStyleLbl="fgAccFollowNode1" presStyleIdx="0" presStyleCnt="1">
        <dgm:presLayoutVars>
          <dgm:bulletEnabled val="1"/>
        </dgm:presLayoutVars>
      </dgm:prSet>
      <dgm:spPr/>
    </dgm:pt>
    <dgm:pt modelId="{7BD468EC-0476-4DA5-A930-21CFB58E641C}" type="pres">
      <dgm:prSet presAssocID="{1CA62050-2BD5-49C6-9268-AF453C28069B}" presName="TwoNodes_1_text" presStyleLbl="node1" presStyleIdx="1" presStyleCnt="2">
        <dgm:presLayoutVars>
          <dgm:bulletEnabled val="1"/>
        </dgm:presLayoutVars>
      </dgm:prSet>
      <dgm:spPr/>
    </dgm:pt>
    <dgm:pt modelId="{93629366-3957-48FC-AD15-E44C9450BB3D}" type="pres">
      <dgm:prSet presAssocID="{1CA62050-2BD5-49C6-9268-AF453C28069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690B90F-9D3E-4CC6-ABD5-4BE07E81ED7D}" type="presOf" srcId="{856742AD-FAFD-46E6-8348-41A9E331E61A}" destId="{93629366-3957-48FC-AD15-E44C9450BB3D}" srcOrd="1" destOrd="0" presId="urn:microsoft.com/office/officeart/2005/8/layout/vProcess5"/>
    <dgm:cxn modelId="{9D07E833-AC23-47C0-A897-7F7E1A2AD27E}" type="presOf" srcId="{3743665F-10A6-479A-82DA-E39869CD872A}" destId="{BA414C7C-3DC5-4AE0-980D-CFCE972960F9}" srcOrd="0" destOrd="0" presId="urn:microsoft.com/office/officeart/2005/8/layout/vProcess5"/>
    <dgm:cxn modelId="{CD574D39-E188-468B-AA25-478EE2616AB2}" type="presOf" srcId="{1CA62050-2BD5-49C6-9268-AF453C28069B}" destId="{23786762-51C9-4958-82F4-93ED9322F415}" srcOrd="0" destOrd="0" presId="urn:microsoft.com/office/officeart/2005/8/layout/vProcess5"/>
    <dgm:cxn modelId="{09438F72-71E7-47D3-BA9E-DF6FF90610C2}" srcId="{1CA62050-2BD5-49C6-9268-AF453C28069B}" destId="{BAA4FA46-7966-4B74-A459-8086C195AF2E}" srcOrd="0" destOrd="0" parTransId="{4169D267-D702-48AD-B986-344EE5FD25A5}" sibTransId="{3743665F-10A6-479A-82DA-E39869CD872A}"/>
    <dgm:cxn modelId="{07D4AA72-9161-41E1-93A5-DD29B9B0C14E}" srcId="{1CA62050-2BD5-49C6-9268-AF453C28069B}" destId="{856742AD-FAFD-46E6-8348-41A9E331E61A}" srcOrd="1" destOrd="0" parTransId="{35F107BB-06A9-43A6-B67B-B3AF589459A6}" sibTransId="{48C1EBDA-9668-4E88-8452-A531C78FAF47}"/>
    <dgm:cxn modelId="{61DC9BB4-C409-4CEE-9EDA-66A31C435DCD}" type="presOf" srcId="{856742AD-FAFD-46E6-8348-41A9E331E61A}" destId="{FE8173DD-3329-4120-992C-566B325B60D8}" srcOrd="0" destOrd="0" presId="urn:microsoft.com/office/officeart/2005/8/layout/vProcess5"/>
    <dgm:cxn modelId="{3ABCB2BB-6930-426C-B852-C033D2F53FF6}" type="presOf" srcId="{BAA4FA46-7966-4B74-A459-8086C195AF2E}" destId="{0288F85D-6384-41EF-8ABF-566298662FE5}" srcOrd="0" destOrd="0" presId="urn:microsoft.com/office/officeart/2005/8/layout/vProcess5"/>
    <dgm:cxn modelId="{50616FFE-399F-4689-86A4-A0CCE207EE06}" type="presOf" srcId="{BAA4FA46-7966-4B74-A459-8086C195AF2E}" destId="{7BD468EC-0476-4DA5-A930-21CFB58E641C}" srcOrd="1" destOrd="0" presId="urn:microsoft.com/office/officeart/2005/8/layout/vProcess5"/>
    <dgm:cxn modelId="{B9C35443-9B90-413B-A769-A21EC77AB2B8}" type="presParOf" srcId="{23786762-51C9-4958-82F4-93ED9322F415}" destId="{A844CF23-90CB-4DD2-8C14-49BF5C8F5EA6}" srcOrd="0" destOrd="0" presId="urn:microsoft.com/office/officeart/2005/8/layout/vProcess5"/>
    <dgm:cxn modelId="{487D365A-3D45-44D9-B5FF-71D101A33FFE}" type="presParOf" srcId="{23786762-51C9-4958-82F4-93ED9322F415}" destId="{0288F85D-6384-41EF-8ABF-566298662FE5}" srcOrd="1" destOrd="0" presId="urn:microsoft.com/office/officeart/2005/8/layout/vProcess5"/>
    <dgm:cxn modelId="{318CADA4-6D9F-489D-9BAC-7E3C73B2A7DF}" type="presParOf" srcId="{23786762-51C9-4958-82F4-93ED9322F415}" destId="{FE8173DD-3329-4120-992C-566B325B60D8}" srcOrd="2" destOrd="0" presId="urn:microsoft.com/office/officeart/2005/8/layout/vProcess5"/>
    <dgm:cxn modelId="{2B8D0750-B286-48E9-938B-6A00D33897FB}" type="presParOf" srcId="{23786762-51C9-4958-82F4-93ED9322F415}" destId="{BA414C7C-3DC5-4AE0-980D-CFCE972960F9}" srcOrd="3" destOrd="0" presId="urn:microsoft.com/office/officeart/2005/8/layout/vProcess5"/>
    <dgm:cxn modelId="{E8007009-FEFA-40F1-A613-687E93FAAB62}" type="presParOf" srcId="{23786762-51C9-4958-82F4-93ED9322F415}" destId="{7BD468EC-0476-4DA5-A930-21CFB58E641C}" srcOrd="4" destOrd="0" presId="urn:microsoft.com/office/officeart/2005/8/layout/vProcess5"/>
    <dgm:cxn modelId="{3A6C3C77-07F7-45DA-ADF5-CC93C3848CB1}" type="presParOf" srcId="{23786762-51C9-4958-82F4-93ED9322F415}" destId="{93629366-3957-48FC-AD15-E44C9450BB3D}" srcOrd="5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1161331" y="690"/>
          <a:ext cx="3812123" cy="804539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478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Data </a:t>
          </a: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Compression</a:t>
          </a:r>
        </a:p>
      </dsp:txBody>
      <dsp:txXfrm rot="10800000">
        <a:off x="1362466" y="690"/>
        <a:ext cx="3610988" cy="804539"/>
      </dsp:txXfrm>
    </dsp:sp>
    <dsp:sp modelId="{11F32AB2-E0A1-4949-A7AC-E42AEA2DB4C3}">
      <dsp:nvSpPr>
        <dsp:cNvPr id="0" name=""/>
        <dsp:cNvSpPr/>
      </dsp:nvSpPr>
      <dsp:spPr>
        <a:xfrm>
          <a:off x="620519" y="690"/>
          <a:ext cx="804539" cy="80453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8575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1F3F-D43F-42B5-A8A8-42A65DFB1460}">
      <dsp:nvSpPr>
        <dsp:cNvPr id="0" name=""/>
        <dsp:cNvSpPr/>
      </dsp:nvSpPr>
      <dsp:spPr>
        <a:xfrm rot="10800000">
          <a:off x="1161331" y="1045391"/>
          <a:ext cx="3812123" cy="804539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478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Geo-blocking </a:t>
          </a: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Bypass</a:t>
          </a:r>
        </a:p>
      </dsp:txBody>
      <dsp:txXfrm rot="10800000">
        <a:off x="1362466" y="1045391"/>
        <a:ext cx="3610988" cy="804539"/>
      </dsp:txXfrm>
    </dsp:sp>
    <dsp:sp modelId="{19A1F55C-E8F7-4D88-980D-C1BB1FEC89C4}">
      <dsp:nvSpPr>
        <dsp:cNvPr id="0" name=""/>
        <dsp:cNvSpPr/>
      </dsp:nvSpPr>
      <dsp:spPr>
        <a:xfrm>
          <a:off x="620519" y="1045391"/>
          <a:ext cx="804539" cy="80453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8575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4F47-A17C-4F38-8D98-6F48C6F30BF0}">
      <dsp:nvSpPr>
        <dsp:cNvPr id="0" name=""/>
        <dsp:cNvSpPr/>
      </dsp:nvSpPr>
      <dsp:spPr>
        <a:xfrm rot="10800000">
          <a:off x="1161331" y="2090092"/>
          <a:ext cx="3812123" cy="804539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478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Censorship </a:t>
          </a: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circumvention</a:t>
          </a:r>
        </a:p>
      </dsp:txBody>
      <dsp:txXfrm rot="10800000">
        <a:off x="1362466" y="2090092"/>
        <a:ext cx="3610988" cy="804539"/>
      </dsp:txXfrm>
    </dsp:sp>
    <dsp:sp modelId="{4D002190-21A2-4CAA-B359-7CD23D894251}">
      <dsp:nvSpPr>
        <dsp:cNvPr id="0" name=""/>
        <dsp:cNvSpPr/>
      </dsp:nvSpPr>
      <dsp:spPr>
        <a:xfrm>
          <a:off x="620519" y="2090092"/>
          <a:ext cx="804539" cy="8045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70BB7-4CC4-468B-B526-33CB656ECF6E}">
      <dsp:nvSpPr>
        <dsp:cNvPr id="0" name=""/>
        <dsp:cNvSpPr/>
      </dsp:nvSpPr>
      <dsp:spPr>
        <a:xfrm>
          <a:off x="0" y="0"/>
          <a:ext cx="7299366" cy="82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3DES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encryption algorithm (34/34)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4221" y="24221"/>
        <a:ext cx="6337136" cy="778515"/>
      </dsp:txXfrm>
    </dsp:sp>
    <dsp:sp modelId="{15FB03C3-F01F-40B3-AFC9-73A3C9A9988B}">
      <dsp:nvSpPr>
        <dsp:cNvPr id="0" name=""/>
        <dsp:cNvSpPr/>
      </dsp:nvSpPr>
      <dsp:spPr>
        <a:xfrm>
          <a:off x="611321" y="977313"/>
          <a:ext cx="7299366" cy="82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RC4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encryption algorithm (3/34)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35542" y="1001534"/>
        <a:ext cx="6102080" cy="778515"/>
      </dsp:txXfrm>
    </dsp:sp>
    <dsp:sp modelId="{0317BF66-18C0-4F38-9400-163801E3DB90}">
      <dsp:nvSpPr>
        <dsp:cNvPr id="0" name=""/>
        <dsp:cNvSpPr/>
      </dsp:nvSpPr>
      <dsp:spPr>
        <a:xfrm>
          <a:off x="1213519" y="1954626"/>
          <a:ext cx="7299366" cy="82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SHA1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hash algorithm (34/34)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237740" y="1978847"/>
        <a:ext cx="6111204" cy="778515"/>
      </dsp:txXfrm>
    </dsp:sp>
    <dsp:sp modelId="{CC8DB68C-93D2-41D0-ADE8-DF404BEB32F5}">
      <dsp:nvSpPr>
        <dsp:cNvPr id="0" name=""/>
        <dsp:cNvSpPr/>
      </dsp:nvSpPr>
      <dsp:spPr>
        <a:xfrm>
          <a:off x="1824841" y="2931940"/>
          <a:ext cx="7299366" cy="82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Support for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MD5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hash algorithm (3/34)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849062" y="2956161"/>
        <a:ext cx="6102080" cy="778515"/>
      </dsp:txXfrm>
    </dsp:sp>
    <dsp:sp modelId="{0F2392F8-2E06-4E04-A948-9BAD08B1C2BF}">
      <dsp:nvSpPr>
        <dsp:cNvPr id="0" name=""/>
        <dsp:cNvSpPr/>
      </dsp:nvSpPr>
      <dsp:spPr>
        <a:xfrm>
          <a:off x="6761843" y="633374"/>
          <a:ext cx="537522" cy="537522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882785" y="633374"/>
        <a:ext cx="295638" cy="404485"/>
      </dsp:txXfrm>
    </dsp:sp>
    <dsp:sp modelId="{C1B37AE2-6CBB-4D6E-9959-6D90A27FB33E}">
      <dsp:nvSpPr>
        <dsp:cNvPr id="0" name=""/>
        <dsp:cNvSpPr/>
      </dsp:nvSpPr>
      <dsp:spPr>
        <a:xfrm>
          <a:off x="7373165" y="1610687"/>
          <a:ext cx="537522" cy="537522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494107" y="1610687"/>
        <a:ext cx="295638" cy="404485"/>
      </dsp:txXfrm>
    </dsp:sp>
    <dsp:sp modelId="{89C0BF17-426A-4769-A674-723329D49196}">
      <dsp:nvSpPr>
        <dsp:cNvPr id="0" name=""/>
        <dsp:cNvSpPr/>
      </dsp:nvSpPr>
      <dsp:spPr>
        <a:xfrm>
          <a:off x="7975363" y="2588001"/>
          <a:ext cx="537522" cy="537522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8096305" y="2588001"/>
        <a:ext cx="295638" cy="404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47E36-AB8D-4DFE-A3BC-2BE393736E12}">
      <dsp:nvSpPr>
        <dsp:cNvPr id="0" name=""/>
        <dsp:cNvSpPr/>
      </dsp:nvSpPr>
      <dsp:spPr>
        <a:xfrm>
          <a:off x="0" y="0"/>
          <a:ext cx="7299366" cy="58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revocation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status check (32/34)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7199" y="17199"/>
        <a:ext cx="6616075" cy="552835"/>
      </dsp:txXfrm>
    </dsp:sp>
    <dsp:sp modelId="{FBFBFA4E-A3E8-4371-AA42-4A4E9935089B}">
      <dsp:nvSpPr>
        <dsp:cNvPr id="0" name=""/>
        <dsp:cNvSpPr/>
      </dsp:nvSpPr>
      <dsp:spPr>
        <a:xfrm>
          <a:off x="611321" y="694003"/>
          <a:ext cx="7299366" cy="58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expiry date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check (7/34)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28520" y="711202"/>
        <a:ext cx="6271944" cy="552835"/>
      </dsp:txXfrm>
    </dsp:sp>
    <dsp:sp modelId="{3215330B-B549-48A1-AB6B-2F9DCCF24028}">
      <dsp:nvSpPr>
        <dsp:cNvPr id="0" name=""/>
        <dsp:cNvSpPr/>
      </dsp:nvSpPr>
      <dsp:spPr>
        <a:xfrm>
          <a:off x="1213519" y="1388006"/>
          <a:ext cx="7299366" cy="58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common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name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check (8/34)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230718" y="1405205"/>
        <a:ext cx="6281068" cy="552835"/>
      </dsp:txXfrm>
    </dsp:sp>
    <dsp:sp modelId="{DD365632-C6B0-4C16-A2AD-60A575772FE3}">
      <dsp:nvSpPr>
        <dsp:cNvPr id="0" name=""/>
        <dsp:cNvSpPr/>
      </dsp:nvSpPr>
      <dsp:spPr>
        <a:xfrm>
          <a:off x="1824841" y="2082009"/>
          <a:ext cx="7299366" cy="58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No</a:t>
          </a:r>
          <a:r>
            <a:rPr lang="en-US" sz="25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certificate </a:t>
          </a:r>
          <a:r>
            <a:rPr lang="en-US" sz="25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validation</a:t>
          </a:r>
          <a:r>
            <a:rPr lang="en-US" sz="25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rPr>
            <a:t> at all (4/34)</a:t>
          </a:r>
          <a:endParaRPr lang="en-US" sz="25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842040" y="2099208"/>
        <a:ext cx="6271944" cy="552835"/>
      </dsp:txXfrm>
    </dsp:sp>
    <dsp:sp modelId="{0639863B-874A-41A8-A948-5BBB4C275EC9}">
      <dsp:nvSpPr>
        <dsp:cNvPr id="0" name=""/>
        <dsp:cNvSpPr/>
      </dsp:nvSpPr>
      <dsp:spPr>
        <a:xfrm>
          <a:off x="6917664" y="449767"/>
          <a:ext cx="381701" cy="381701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003547" y="449767"/>
        <a:ext cx="209935" cy="287230"/>
      </dsp:txXfrm>
    </dsp:sp>
    <dsp:sp modelId="{5998DD26-BA9D-4B6B-AB12-C06FF6067A63}">
      <dsp:nvSpPr>
        <dsp:cNvPr id="0" name=""/>
        <dsp:cNvSpPr/>
      </dsp:nvSpPr>
      <dsp:spPr>
        <a:xfrm>
          <a:off x="7528986" y="1143770"/>
          <a:ext cx="381701" cy="381701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614869" y="1143770"/>
        <a:ext cx="209935" cy="287230"/>
      </dsp:txXfrm>
    </dsp:sp>
    <dsp:sp modelId="{41332899-D8FF-45F0-98C9-F299D87A60A5}">
      <dsp:nvSpPr>
        <dsp:cNvPr id="0" name=""/>
        <dsp:cNvSpPr/>
      </dsp:nvSpPr>
      <dsp:spPr>
        <a:xfrm>
          <a:off x="8131184" y="1837773"/>
          <a:ext cx="381701" cy="381701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8217067" y="1837773"/>
        <a:ext cx="209935" cy="2872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EC2F3-88E0-4AEA-9D70-F75EC2F09584}">
      <dsp:nvSpPr>
        <dsp:cNvPr id="0" name=""/>
        <dsp:cNvSpPr/>
      </dsp:nvSpPr>
      <dsp:spPr>
        <a:xfrm>
          <a:off x="46251" y="2602063"/>
          <a:ext cx="3025909" cy="19020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Leniency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in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Validation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489385" y="2880604"/>
        <a:ext cx="2139641" cy="1344918"/>
      </dsp:txXfrm>
    </dsp:sp>
    <dsp:sp modelId="{9D91BC41-011D-45A7-8146-6AB21466FCD2}">
      <dsp:nvSpPr>
        <dsp:cNvPr id="0" name=""/>
        <dsp:cNvSpPr/>
      </dsp:nvSpPr>
      <dsp:spPr>
        <a:xfrm rot="16200002">
          <a:off x="1478149" y="2224296"/>
          <a:ext cx="162114" cy="4588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502466" y="2340380"/>
        <a:ext cx="113480" cy="275301"/>
      </dsp:txXfrm>
    </dsp:sp>
    <dsp:sp modelId="{8E0D0A39-B4B2-4031-9C14-EAB1C98295ED}">
      <dsp:nvSpPr>
        <dsp:cNvPr id="0" name=""/>
        <dsp:cNvSpPr/>
      </dsp:nvSpPr>
      <dsp:spPr>
        <a:xfrm>
          <a:off x="46252" y="394188"/>
          <a:ext cx="3025909" cy="19020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Asymmetry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of TI Browsers</a:t>
          </a:r>
          <a:endParaRPr lang="en-US" sz="2400" b="1" u="none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489386" y="672729"/>
        <a:ext cx="2139641" cy="1344918"/>
      </dsp:txXfrm>
    </dsp:sp>
    <dsp:sp modelId="{CF1E15A7-27F0-4371-A8ED-E7B826E9504E}">
      <dsp:nvSpPr>
        <dsp:cNvPr id="0" name=""/>
        <dsp:cNvSpPr/>
      </dsp:nvSpPr>
      <dsp:spPr>
        <a:xfrm rot="21198004">
          <a:off x="3109972" y="924468"/>
          <a:ext cx="155458" cy="4588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3110131" y="1018956"/>
        <a:ext cx="108821" cy="275301"/>
      </dsp:txXfrm>
    </dsp:sp>
    <dsp:sp modelId="{BFB8D29C-9456-4DDB-9FBF-02269A55CDC7}">
      <dsp:nvSpPr>
        <dsp:cNvPr id="0" name=""/>
        <dsp:cNvSpPr/>
      </dsp:nvSpPr>
      <dsp:spPr>
        <a:xfrm>
          <a:off x="3311980" y="10557"/>
          <a:ext cx="3025909" cy="19020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Cipher Suites</a:t>
          </a:r>
          <a:endParaRPr lang="en-US" sz="2400" b="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3755114" y="289098"/>
        <a:ext cx="2139641" cy="1344918"/>
      </dsp:txXfrm>
    </dsp:sp>
    <dsp:sp modelId="{E7DABF0C-4201-47B0-9673-B9ED70C7EBAF}">
      <dsp:nvSpPr>
        <dsp:cNvPr id="0" name=""/>
        <dsp:cNvSpPr/>
      </dsp:nvSpPr>
      <dsp:spPr>
        <a:xfrm rot="401871">
          <a:off x="6375933" y="923439"/>
          <a:ext cx="155988" cy="4588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376093" y="1012477"/>
        <a:ext cx="109192" cy="275301"/>
      </dsp:txXfrm>
    </dsp:sp>
    <dsp:sp modelId="{E85B2128-5F9D-4286-8397-6155C5FE40E3}">
      <dsp:nvSpPr>
        <dsp:cNvPr id="0" name=""/>
        <dsp:cNvSpPr/>
      </dsp:nvSpPr>
      <dsp:spPr>
        <a:xfrm>
          <a:off x="6578733" y="394188"/>
          <a:ext cx="3025909" cy="19020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Parameters</a:t>
          </a:r>
          <a:endParaRPr lang="en-US" sz="2400" b="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021867" y="672729"/>
        <a:ext cx="2139641" cy="1344918"/>
      </dsp:txXfrm>
    </dsp:sp>
    <dsp:sp modelId="{E5559E9E-C6F3-4C9F-AC83-1FAA7F0B7519}">
      <dsp:nvSpPr>
        <dsp:cNvPr id="0" name=""/>
        <dsp:cNvSpPr/>
      </dsp:nvSpPr>
      <dsp:spPr>
        <a:xfrm rot="5432150">
          <a:off x="8000337" y="2215119"/>
          <a:ext cx="162138" cy="4588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8024885" y="2282567"/>
        <a:ext cx="113497" cy="275301"/>
      </dsp:txXfrm>
    </dsp:sp>
    <dsp:sp modelId="{F5D548B6-863E-43A7-A597-887B5EA14C36}">
      <dsp:nvSpPr>
        <dsp:cNvPr id="0" name=""/>
        <dsp:cNvSpPr/>
      </dsp:nvSpPr>
      <dsp:spPr>
        <a:xfrm>
          <a:off x="6558084" y="2602063"/>
          <a:ext cx="3025909" cy="190200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Usage of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weak</a:t>
          </a: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TLS Versions</a:t>
          </a:r>
          <a:endParaRPr lang="en-US" sz="2400" b="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001218" y="2880604"/>
        <a:ext cx="2139641" cy="1344918"/>
      </dsp:txXfrm>
    </dsp:sp>
    <dsp:sp modelId="{F7B42FD3-CAD9-473D-82EA-7B4E5AC42206}">
      <dsp:nvSpPr>
        <dsp:cNvPr id="0" name=""/>
        <dsp:cNvSpPr/>
      </dsp:nvSpPr>
      <dsp:spPr>
        <a:xfrm rot="10800000">
          <a:off x="3943641" y="3323646"/>
          <a:ext cx="1847539" cy="4588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4081291" y="3415413"/>
        <a:ext cx="1709889" cy="2753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85E1-B7ED-4206-8233-B2E4B0B827AD}">
      <dsp:nvSpPr>
        <dsp:cNvPr id="0" name=""/>
        <dsp:cNvSpPr/>
      </dsp:nvSpPr>
      <dsp:spPr>
        <a:xfrm>
          <a:off x="7365404" y="1503"/>
          <a:ext cx="4511938" cy="119240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8C5C-DBCD-487C-AA14-0DFB29A32C9A}">
      <dsp:nvSpPr>
        <dsp:cNvPr id="0" name=""/>
        <dsp:cNvSpPr/>
      </dsp:nvSpPr>
      <dsp:spPr>
        <a:xfrm>
          <a:off x="2325088" y="0"/>
          <a:ext cx="7359453" cy="1192401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Validate</a:t>
          </a:r>
          <a:r>
            <a:rPr lang="en-US" sz="2400" b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certificate chain </a:t>
          </a:r>
          <a:r>
            <a:rPr lang="en-US" sz="2400" b="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properly</a:t>
          </a:r>
          <a:endParaRPr lang="en-US" sz="2400" b="0" u="sng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383296" y="58208"/>
        <a:ext cx="7243037" cy="1075985"/>
      </dsp:txXfrm>
    </dsp:sp>
    <dsp:sp modelId="{6C306677-5789-4C08-8989-96A2CB72D11B}">
      <dsp:nvSpPr>
        <dsp:cNvPr id="0" name=""/>
        <dsp:cNvSpPr/>
      </dsp:nvSpPr>
      <dsp:spPr>
        <a:xfrm>
          <a:off x="7350926" y="1313144"/>
          <a:ext cx="4525864" cy="119240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5B0C-C334-49E0-9BDC-16BDBB2B21D9}">
      <dsp:nvSpPr>
        <dsp:cNvPr id="0" name=""/>
        <dsp:cNvSpPr/>
      </dsp:nvSpPr>
      <dsp:spPr>
        <a:xfrm>
          <a:off x="2332798" y="1313144"/>
          <a:ext cx="7344421" cy="1192401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Check</a:t>
          </a:r>
          <a:r>
            <a:rPr lang="en-US" sz="240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strength of </a:t>
          </a:r>
          <a:r>
            <a:rPr lang="en-US" sz="2400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</a:p>
      </dsp:txBody>
      <dsp:txXfrm>
        <a:off x="2391006" y="1371352"/>
        <a:ext cx="7228005" cy="1075985"/>
      </dsp:txXfrm>
    </dsp:sp>
    <dsp:sp modelId="{2451AAF1-8D56-4106-B3E2-B59C94FFAF37}">
      <dsp:nvSpPr>
        <dsp:cNvPr id="0" name=""/>
        <dsp:cNvSpPr/>
      </dsp:nvSpPr>
      <dsp:spPr>
        <a:xfrm>
          <a:off x="7365404" y="2624786"/>
          <a:ext cx="4511938" cy="119240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C8010-C2CC-4AD6-B366-C8CC4D5FECD1}">
      <dsp:nvSpPr>
        <dsp:cNvPr id="0" name=""/>
        <dsp:cNvSpPr/>
      </dsp:nvSpPr>
      <dsp:spPr>
        <a:xfrm>
          <a:off x="2325088" y="2624786"/>
          <a:ext cx="7359453" cy="1192401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Disable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weak and deprecated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TLS versions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&amp;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Cipher Suites</a:t>
          </a:r>
          <a:endParaRPr lang="en-US" sz="2400" u="sng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383296" y="2682994"/>
        <a:ext cx="7243037" cy="1075985"/>
      </dsp:txXfrm>
    </dsp:sp>
    <dsp:sp modelId="{3884475A-CA03-4B25-8075-B582963DBA3D}">
      <dsp:nvSpPr>
        <dsp:cNvPr id="0" name=""/>
        <dsp:cNvSpPr/>
      </dsp:nvSpPr>
      <dsp:spPr>
        <a:xfrm>
          <a:off x="7415202" y="3936427"/>
          <a:ext cx="4463198" cy="119240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EE26-EA81-4F8F-8831-8266D34A72DF}">
      <dsp:nvSpPr>
        <dsp:cNvPr id="0" name=""/>
        <dsp:cNvSpPr/>
      </dsp:nvSpPr>
      <dsp:spPr>
        <a:xfrm>
          <a:off x="2298978" y="3936427"/>
          <a:ext cx="7410307" cy="1192401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Block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weak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TLS sessions, or </a:t>
          </a: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show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warning</a:t>
          </a:r>
          <a:r>
            <a:rPr lang="en-US" sz="2400" b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to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user</a:t>
          </a:r>
          <a:endParaRPr lang="en-US" sz="2400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357186" y="3994635"/>
        <a:ext cx="7293891" cy="10759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2263176" y="0"/>
          <a:ext cx="7999819" cy="992737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3777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Reported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findings to browser vendors</a:t>
          </a:r>
          <a:endParaRPr lang="en-US" sz="2400" b="1" u="sng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2511360" y="0"/>
        <a:ext cx="7751635" cy="992737"/>
      </dsp:txXfrm>
    </dsp:sp>
    <dsp:sp modelId="{11F32AB2-E0A1-4949-A7AC-E42AEA2DB4C3}">
      <dsp:nvSpPr>
        <dsp:cNvPr id="0" name=""/>
        <dsp:cNvSpPr/>
      </dsp:nvSpPr>
      <dsp:spPr>
        <a:xfrm>
          <a:off x="1580490" y="1634"/>
          <a:ext cx="992737" cy="99273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1F3F-D43F-42B5-A8A8-42A65DFB1460}">
      <dsp:nvSpPr>
        <dsp:cNvPr id="0" name=""/>
        <dsp:cNvSpPr/>
      </dsp:nvSpPr>
      <dsp:spPr>
        <a:xfrm rot="10800000">
          <a:off x="2263176" y="1290711"/>
          <a:ext cx="7999819" cy="992737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3777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Received reply</a:t>
          </a:r>
          <a:r>
            <a:rPr lang="en-GB" sz="2400" b="1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GB" sz="240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from </a:t>
          </a:r>
          <a:r>
            <a:rPr lang="en-GB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6 vendors only</a:t>
          </a:r>
          <a:endParaRPr lang="en-US" sz="2400" b="0" i="0" u="none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2511360" y="1290711"/>
        <a:ext cx="7751635" cy="992737"/>
      </dsp:txXfrm>
    </dsp:sp>
    <dsp:sp modelId="{19A1F55C-E8F7-4D88-980D-C1BB1FEC89C4}">
      <dsp:nvSpPr>
        <dsp:cNvPr id="0" name=""/>
        <dsp:cNvSpPr/>
      </dsp:nvSpPr>
      <dsp:spPr>
        <a:xfrm>
          <a:off x="1580490" y="1290711"/>
          <a:ext cx="992737" cy="9927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4F47-A17C-4F38-8D98-6F48C6F30BF0}">
      <dsp:nvSpPr>
        <dsp:cNvPr id="0" name=""/>
        <dsp:cNvSpPr/>
      </dsp:nvSpPr>
      <dsp:spPr>
        <a:xfrm rot="10800000">
          <a:off x="2263176" y="2579789"/>
          <a:ext cx="7999819" cy="992737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3777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Findings </a:t>
          </a:r>
          <a:r>
            <a:rPr lang="en-GB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acknowledged</a:t>
          </a:r>
          <a:r>
            <a:rPr lang="en-GB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by 4 vendors</a:t>
          </a:r>
          <a:endParaRPr lang="en-US" sz="2400" b="0" u="none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2511360" y="2579789"/>
        <a:ext cx="7751635" cy="992737"/>
      </dsp:txXfrm>
    </dsp:sp>
    <dsp:sp modelId="{4D002190-21A2-4CAA-B359-7CD23D894251}">
      <dsp:nvSpPr>
        <dsp:cNvPr id="0" name=""/>
        <dsp:cNvSpPr/>
      </dsp:nvSpPr>
      <dsp:spPr>
        <a:xfrm>
          <a:off x="1580490" y="2579789"/>
          <a:ext cx="992737" cy="9927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BA5A-9349-4D2C-BFA0-DFD5D80C95BC}">
      <dsp:nvSpPr>
        <dsp:cNvPr id="0" name=""/>
        <dsp:cNvSpPr/>
      </dsp:nvSpPr>
      <dsp:spPr>
        <a:xfrm rot="10800000">
          <a:off x="2261236" y="3868866"/>
          <a:ext cx="7997499" cy="992737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3777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Rejected</a:t>
          </a:r>
          <a:r>
            <a:rPr lang="en-GB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by 2 vendors due to </a:t>
          </a:r>
          <a:r>
            <a:rPr lang="en-GB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backward compatibility</a:t>
          </a:r>
          <a:r>
            <a:rPr lang="en-GB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issues</a:t>
          </a:r>
          <a:endParaRPr lang="en-US" sz="2400" b="1" u="sng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2509420" y="3868866"/>
        <a:ext cx="7749315" cy="992737"/>
      </dsp:txXfrm>
    </dsp:sp>
    <dsp:sp modelId="{8D19D820-8E8F-421C-B9A2-2FDB0D90DFBE}">
      <dsp:nvSpPr>
        <dsp:cNvPr id="0" name=""/>
        <dsp:cNvSpPr/>
      </dsp:nvSpPr>
      <dsp:spPr>
        <a:xfrm>
          <a:off x="1537737" y="3870501"/>
          <a:ext cx="992737" cy="9927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85E1-B7ED-4206-8233-B2E4B0B827AD}">
      <dsp:nvSpPr>
        <dsp:cNvPr id="0" name=""/>
        <dsp:cNvSpPr/>
      </dsp:nvSpPr>
      <dsp:spPr>
        <a:xfrm>
          <a:off x="9197444" y="1404"/>
          <a:ext cx="5634219" cy="111452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8C5C-DBCD-487C-AA14-0DFB29A32C9A}">
      <dsp:nvSpPr>
        <dsp:cNvPr id="0" name=""/>
        <dsp:cNvSpPr/>
      </dsp:nvSpPr>
      <dsp:spPr>
        <a:xfrm>
          <a:off x="2903420" y="0"/>
          <a:ext cx="9190012" cy="111452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Explored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implications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of proxy-based mobile browsers</a:t>
          </a:r>
        </a:p>
      </dsp:txBody>
      <dsp:txXfrm>
        <a:off x="2957827" y="54407"/>
        <a:ext cx="9081198" cy="1005715"/>
      </dsp:txXfrm>
    </dsp:sp>
    <dsp:sp modelId="{6C306677-5789-4C08-8989-96A2CB72D11B}">
      <dsp:nvSpPr>
        <dsp:cNvPr id="0" name=""/>
        <dsp:cNvSpPr/>
      </dsp:nvSpPr>
      <dsp:spPr>
        <a:xfrm>
          <a:off x="9179364" y="1227386"/>
          <a:ext cx="5651608" cy="111452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5B0C-C334-49E0-9BDC-16BDBB2B21D9}">
      <dsp:nvSpPr>
        <dsp:cNvPr id="0" name=""/>
        <dsp:cNvSpPr/>
      </dsp:nvSpPr>
      <dsp:spPr>
        <a:xfrm>
          <a:off x="2913049" y="1227386"/>
          <a:ext cx="9171242" cy="111452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Developed</a:t>
          </a:r>
          <a:r>
            <a:rPr lang="en-US" sz="2400" b="1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 highly automated experimental framework</a:t>
          </a:r>
        </a:p>
      </dsp:txBody>
      <dsp:txXfrm>
        <a:off x="2967456" y="1281793"/>
        <a:ext cx="9062428" cy="1005715"/>
      </dsp:txXfrm>
    </dsp:sp>
    <dsp:sp modelId="{2451AAF1-8D56-4106-B3E2-B59C94FFAF37}">
      <dsp:nvSpPr>
        <dsp:cNvPr id="0" name=""/>
        <dsp:cNvSpPr/>
      </dsp:nvSpPr>
      <dsp:spPr>
        <a:xfrm>
          <a:off x="9197444" y="2453368"/>
          <a:ext cx="5634219" cy="111452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C8010-C2CC-4AD6-B366-C8CC4D5FECD1}">
      <dsp:nvSpPr>
        <dsp:cNvPr id="0" name=""/>
        <dsp:cNvSpPr/>
      </dsp:nvSpPr>
      <dsp:spPr>
        <a:xfrm>
          <a:off x="2903420" y="2453368"/>
          <a:ext cx="9190012" cy="111452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Found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security vulnerabilities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+mn-lt"/>
            </a:rPr>
            <a:t> in most of the proxy-based mobile browsers</a:t>
          </a:r>
          <a:endParaRPr lang="en-US" sz="2400" u="none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957827" y="2507775"/>
        <a:ext cx="9081198" cy="1005715"/>
      </dsp:txXfrm>
    </dsp:sp>
    <dsp:sp modelId="{3884475A-CA03-4B25-8075-B582963DBA3D}">
      <dsp:nvSpPr>
        <dsp:cNvPr id="0" name=""/>
        <dsp:cNvSpPr/>
      </dsp:nvSpPr>
      <dsp:spPr>
        <a:xfrm>
          <a:off x="9259628" y="3679351"/>
          <a:ext cx="5573355" cy="111452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EE26-EA81-4F8F-8831-8266D34A72DF}">
      <dsp:nvSpPr>
        <dsp:cNvPr id="0" name=""/>
        <dsp:cNvSpPr/>
      </dsp:nvSpPr>
      <dsp:spPr>
        <a:xfrm>
          <a:off x="2870816" y="3679351"/>
          <a:ext cx="9253516" cy="111452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Reported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</a:t>
          </a:r>
          <a:r>
            <a:rPr lang="en-US" sz="2400" b="1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findings</a:t>
          </a:r>
          <a:r>
            <a:rPr lang="en-US" sz="24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 panose="020F0502020204030204"/>
            </a:rPr>
            <a:t> to the browser developers</a:t>
          </a:r>
          <a:endParaRPr lang="en-US" sz="2400" u="none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925223" y="3733758"/>
        <a:ext cx="9144702" cy="1005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1970641" y="2115"/>
          <a:ext cx="6622453" cy="1210321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71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One of the first studies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on security implications of </a:t>
          </a: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proxy-based mobile browsers</a:t>
          </a:r>
        </a:p>
      </dsp:txBody>
      <dsp:txXfrm rot="10800000">
        <a:off x="2273221" y="2115"/>
        <a:ext cx="6319873" cy="1210321"/>
      </dsp:txXfrm>
    </dsp:sp>
    <dsp:sp modelId="{11F32AB2-E0A1-4949-A7AC-E42AEA2DB4C3}">
      <dsp:nvSpPr>
        <dsp:cNvPr id="0" name=""/>
        <dsp:cNvSpPr/>
      </dsp:nvSpPr>
      <dsp:spPr>
        <a:xfrm>
          <a:off x="1138327" y="2115"/>
          <a:ext cx="1210321" cy="121032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1F3F-D43F-42B5-A8A8-42A65DFB1460}">
      <dsp:nvSpPr>
        <dsp:cNvPr id="0" name=""/>
        <dsp:cNvSpPr/>
      </dsp:nvSpPr>
      <dsp:spPr>
        <a:xfrm rot="10800000">
          <a:off x="1970641" y="1573727"/>
          <a:ext cx="6622453" cy="1210321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71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Automated</a:t>
          </a:r>
          <a:r>
            <a:rPr lang="en-US" sz="2400" b="1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</a:t>
          </a:r>
          <a:r>
            <a:rPr lang="en-US" sz="2400" b="0" i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xperimental framework</a:t>
          </a:r>
        </a:p>
      </dsp:txBody>
      <dsp:txXfrm rot="10800000">
        <a:off x="2273221" y="1573727"/>
        <a:ext cx="6319873" cy="1210321"/>
      </dsp:txXfrm>
    </dsp:sp>
    <dsp:sp modelId="{19A1F55C-E8F7-4D88-980D-C1BB1FEC89C4}">
      <dsp:nvSpPr>
        <dsp:cNvPr id="0" name=""/>
        <dsp:cNvSpPr/>
      </dsp:nvSpPr>
      <dsp:spPr>
        <a:xfrm>
          <a:off x="1138327" y="1573727"/>
          <a:ext cx="1210321" cy="12103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4F47-A17C-4F38-8D98-6F48C6F30BF0}">
      <dsp:nvSpPr>
        <dsp:cNvPr id="0" name=""/>
        <dsp:cNvSpPr/>
      </dsp:nvSpPr>
      <dsp:spPr>
        <a:xfrm rot="10800000">
          <a:off x="1970641" y="3145339"/>
          <a:ext cx="6622453" cy="1210321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71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Found</a:t>
          </a:r>
          <a:r>
            <a:rPr lang="en-US" sz="2400" b="1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1" i="0" u="none" kern="1200" dirty="0">
              <a:solidFill>
                <a:srgbClr val="C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vulnerabilities</a:t>
          </a:r>
          <a:r>
            <a:rPr lang="en-US" sz="2400" b="1" i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r>
            <a:rPr lang="en-US" sz="2400" b="0" i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in most of the proxy-based mobile browsers</a:t>
          </a:r>
          <a:r>
            <a:rPr lang="en-US" sz="2400" b="0" u="none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 </a:t>
          </a:r>
          <a:endParaRPr lang="en-US" sz="2400" b="1" u="sng" kern="1200" dirty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2273221" y="3145339"/>
        <a:ext cx="6319873" cy="1210321"/>
      </dsp:txXfrm>
    </dsp:sp>
    <dsp:sp modelId="{4D002190-21A2-4CAA-B359-7CD23D894251}">
      <dsp:nvSpPr>
        <dsp:cNvPr id="0" name=""/>
        <dsp:cNvSpPr/>
      </dsp:nvSpPr>
      <dsp:spPr>
        <a:xfrm>
          <a:off x="1138327" y="3145339"/>
          <a:ext cx="1210321" cy="121032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85E1-B7ED-4206-8233-B2E4B0B827AD}">
      <dsp:nvSpPr>
        <dsp:cNvPr id="0" name=""/>
        <dsp:cNvSpPr/>
      </dsp:nvSpPr>
      <dsp:spPr>
        <a:xfrm>
          <a:off x="3795150" y="4760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8C5C-DBCD-487C-AA14-0DFB29A32C9A}">
      <dsp:nvSpPr>
        <dsp:cNvPr id="0" name=""/>
        <dsp:cNvSpPr/>
      </dsp:nvSpPr>
      <dsp:spPr>
        <a:xfrm>
          <a:off x="2926061" y="1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sp:txBody>
      <dsp:txXfrm>
        <a:off x="2960788" y="34728"/>
        <a:ext cx="3725696" cy="641932"/>
      </dsp:txXfrm>
    </dsp:sp>
    <dsp:sp modelId="{6C306677-5789-4C08-8989-96A2CB72D11B}">
      <dsp:nvSpPr>
        <dsp:cNvPr id="0" name=""/>
        <dsp:cNvSpPr/>
      </dsp:nvSpPr>
      <dsp:spPr>
        <a:xfrm>
          <a:off x="3795150" y="787285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5B0C-C334-49E0-9BDC-16BDBB2B21D9}">
      <dsp:nvSpPr>
        <dsp:cNvPr id="0" name=""/>
        <dsp:cNvSpPr/>
      </dsp:nvSpPr>
      <dsp:spPr>
        <a:xfrm>
          <a:off x="2926061" y="787285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sp:txBody>
      <dsp:txXfrm>
        <a:off x="2960788" y="822012"/>
        <a:ext cx="3725696" cy="641932"/>
      </dsp:txXfrm>
    </dsp:sp>
    <dsp:sp modelId="{A0FED38B-166A-47FD-A366-1416D4DEDE92}">
      <dsp:nvSpPr>
        <dsp:cNvPr id="0" name=""/>
        <dsp:cNvSpPr/>
      </dsp:nvSpPr>
      <dsp:spPr>
        <a:xfrm>
          <a:off x="3795150" y="1569811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70BF-663F-4AF1-9992-F14B40CE173C}">
      <dsp:nvSpPr>
        <dsp:cNvPr id="0" name=""/>
        <dsp:cNvSpPr/>
      </dsp:nvSpPr>
      <dsp:spPr>
        <a:xfrm>
          <a:off x="2926061" y="1569811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sp:txBody>
      <dsp:txXfrm>
        <a:off x="2960788" y="1604538"/>
        <a:ext cx="3725696" cy="641932"/>
      </dsp:txXfrm>
    </dsp:sp>
    <dsp:sp modelId="{973024E2-6846-44AE-997E-8BEF708BF73B}">
      <dsp:nvSpPr>
        <dsp:cNvPr id="0" name=""/>
        <dsp:cNvSpPr/>
      </dsp:nvSpPr>
      <dsp:spPr>
        <a:xfrm>
          <a:off x="3795150" y="2352337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5DCE2-B31E-4189-B235-A0BB759DF201}">
      <dsp:nvSpPr>
        <dsp:cNvPr id="0" name=""/>
        <dsp:cNvSpPr/>
      </dsp:nvSpPr>
      <dsp:spPr>
        <a:xfrm>
          <a:off x="2926061" y="2352337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sp:txBody>
      <dsp:txXfrm>
        <a:off x="2960788" y="2387064"/>
        <a:ext cx="3725696" cy="641932"/>
      </dsp:txXfrm>
    </dsp:sp>
    <dsp:sp modelId="{6466638C-A4BC-4AC5-901C-68935DAA31E8}">
      <dsp:nvSpPr>
        <dsp:cNvPr id="0" name=""/>
        <dsp:cNvSpPr/>
      </dsp:nvSpPr>
      <dsp:spPr>
        <a:xfrm>
          <a:off x="3795150" y="3134862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3105-B198-4240-969A-22D85E4A077C}">
      <dsp:nvSpPr>
        <dsp:cNvPr id="0" name=""/>
        <dsp:cNvSpPr/>
      </dsp:nvSpPr>
      <dsp:spPr>
        <a:xfrm>
          <a:off x="2926061" y="3134862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sp:txBody>
      <dsp:txXfrm>
        <a:off x="2960788" y="3169589"/>
        <a:ext cx="3725696" cy="641932"/>
      </dsp:txXfrm>
    </dsp:sp>
    <dsp:sp modelId="{2451AAF1-8D56-4106-B3E2-B59C94FFAF37}">
      <dsp:nvSpPr>
        <dsp:cNvPr id="0" name=""/>
        <dsp:cNvSpPr/>
      </dsp:nvSpPr>
      <dsp:spPr>
        <a:xfrm>
          <a:off x="3795150" y="3917388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C8010-C2CC-4AD6-B366-C8CC4D5FECD1}">
      <dsp:nvSpPr>
        <dsp:cNvPr id="0" name=""/>
        <dsp:cNvSpPr/>
      </dsp:nvSpPr>
      <dsp:spPr>
        <a:xfrm>
          <a:off x="2926061" y="3917388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sp:txBody>
      <dsp:txXfrm>
        <a:off x="2960788" y="3952115"/>
        <a:ext cx="3725696" cy="641932"/>
      </dsp:txXfrm>
    </dsp:sp>
    <dsp:sp modelId="{3884475A-CA03-4B25-8075-B582963DBA3D}">
      <dsp:nvSpPr>
        <dsp:cNvPr id="0" name=""/>
        <dsp:cNvSpPr/>
      </dsp:nvSpPr>
      <dsp:spPr>
        <a:xfrm>
          <a:off x="3795150" y="4699913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EE26-EA81-4F8F-8831-8266D34A72DF}">
      <dsp:nvSpPr>
        <dsp:cNvPr id="0" name=""/>
        <dsp:cNvSpPr/>
      </dsp:nvSpPr>
      <dsp:spPr>
        <a:xfrm>
          <a:off x="2926061" y="4699913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sp:txBody>
      <dsp:txXfrm>
        <a:off x="2960788" y="4734640"/>
        <a:ext cx="3725696" cy="641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85E1-B7ED-4206-8233-B2E4B0B827AD}">
      <dsp:nvSpPr>
        <dsp:cNvPr id="0" name=""/>
        <dsp:cNvSpPr/>
      </dsp:nvSpPr>
      <dsp:spPr>
        <a:xfrm>
          <a:off x="3795150" y="4760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8C5C-DBCD-487C-AA14-0DFB29A32C9A}">
      <dsp:nvSpPr>
        <dsp:cNvPr id="0" name=""/>
        <dsp:cNvSpPr/>
      </dsp:nvSpPr>
      <dsp:spPr>
        <a:xfrm>
          <a:off x="2926061" y="1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sp:txBody>
      <dsp:txXfrm>
        <a:off x="2960788" y="34728"/>
        <a:ext cx="3725696" cy="641932"/>
      </dsp:txXfrm>
    </dsp:sp>
    <dsp:sp modelId="{6C306677-5789-4C08-8989-96A2CB72D11B}">
      <dsp:nvSpPr>
        <dsp:cNvPr id="0" name=""/>
        <dsp:cNvSpPr/>
      </dsp:nvSpPr>
      <dsp:spPr>
        <a:xfrm>
          <a:off x="3795150" y="787285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5B0C-C334-49E0-9BDC-16BDBB2B21D9}">
      <dsp:nvSpPr>
        <dsp:cNvPr id="0" name=""/>
        <dsp:cNvSpPr/>
      </dsp:nvSpPr>
      <dsp:spPr>
        <a:xfrm>
          <a:off x="2926061" y="787285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sp:txBody>
      <dsp:txXfrm>
        <a:off x="2960788" y="822012"/>
        <a:ext cx="3725696" cy="641932"/>
      </dsp:txXfrm>
    </dsp:sp>
    <dsp:sp modelId="{A0FED38B-166A-47FD-A366-1416D4DEDE92}">
      <dsp:nvSpPr>
        <dsp:cNvPr id="0" name=""/>
        <dsp:cNvSpPr/>
      </dsp:nvSpPr>
      <dsp:spPr>
        <a:xfrm>
          <a:off x="3795150" y="1569811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70BF-663F-4AF1-9992-F14B40CE173C}">
      <dsp:nvSpPr>
        <dsp:cNvPr id="0" name=""/>
        <dsp:cNvSpPr/>
      </dsp:nvSpPr>
      <dsp:spPr>
        <a:xfrm>
          <a:off x="2926061" y="1569811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sp:txBody>
      <dsp:txXfrm>
        <a:off x="2960788" y="1604538"/>
        <a:ext cx="3725696" cy="641932"/>
      </dsp:txXfrm>
    </dsp:sp>
    <dsp:sp modelId="{973024E2-6846-44AE-997E-8BEF708BF73B}">
      <dsp:nvSpPr>
        <dsp:cNvPr id="0" name=""/>
        <dsp:cNvSpPr/>
      </dsp:nvSpPr>
      <dsp:spPr>
        <a:xfrm>
          <a:off x="3795150" y="2352337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5DCE2-B31E-4189-B235-A0BB759DF201}">
      <dsp:nvSpPr>
        <dsp:cNvPr id="0" name=""/>
        <dsp:cNvSpPr/>
      </dsp:nvSpPr>
      <dsp:spPr>
        <a:xfrm>
          <a:off x="2926061" y="2352337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sp:txBody>
      <dsp:txXfrm>
        <a:off x="2960788" y="2387064"/>
        <a:ext cx="3725696" cy="641932"/>
      </dsp:txXfrm>
    </dsp:sp>
    <dsp:sp modelId="{6466638C-A4BC-4AC5-901C-68935DAA31E8}">
      <dsp:nvSpPr>
        <dsp:cNvPr id="0" name=""/>
        <dsp:cNvSpPr/>
      </dsp:nvSpPr>
      <dsp:spPr>
        <a:xfrm>
          <a:off x="3795150" y="3134862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3105-B198-4240-969A-22D85E4A077C}">
      <dsp:nvSpPr>
        <dsp:cNvPr id="0" name=""/>
        <dsp:cNvSpPr/>
      </dsp:nvSpPr>
      <dsp:spPr>
        <a:xfrm>
          <a:off x="2926061" y="3134862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sp:txBody>
      <dsp:txXfrm>
        <a:off x="2960788" y="3169589"/>
        <a:ext cx="3725696" cy="641932"/>
      </dsp:txXfrm>
    </dsp:sp>
    <dsp:sp modelId="{2451AAF1-8D56-4106-B3E2-B59C94FFAF37}">
      <dsp:nvSpPr>
        <dsp:cNvPr id="0" name=""/>
        <dsp:cNvSpPr/>
      </dsp:nvSpPr>
      <dsp:spPr>
        <a:xfrm>
          <a:off x="3795150" y="3917388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C8010-C2CC-4AD6-B366-C8CC4D5FECD1}">
      <dsp:nvSpPr>
        <dsp:cNvPr id="0" name=""/>
        <dsp:cNvSpPr/>
      </dsp:nvSpPr>
      <dsp:spPr>
        <a:xfrm>
          <a:off x="2926061" y="3917388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sp:txBody>
      <dsp:txXfrm>
        <a:off x="2960788" y="3952115"/>
        <a:ext cx="3725696" cy="641932"/>
      </dsp:txXfrm>
    </dsp:sp>
    <dsp:sp modelId="{3884475A-CA03-4B25-8075-B582963DBA3D}">
      <dsp:nvSpPr>
        <dsp:cNvPr id="0" name=""/>
        <dsp:cNvSpPr/>
      </dsp:nvSpPr>
      <dsp:spPr>
        <a:xfrm>
          <a:off x="3795150" y="4699913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EE26-EA81-4F8F-8831-8266D34A72DF}">
      <dsp:nvSpPr>
        <dsp:cNvPr id="0" name=""/>
        <dsp:cNvSpPr/>
      </dsp:nvSpPr>
      <dsp:spPr>
        <a:xfrm>
          <a:off x="2926061" y="4699913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sp:txBody>
      <dsp:txXfrm>
        <a:off x="2960788" y="4734640"/>
        <a:ext cx="3725696" cy="641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91C2-898D-41B1-9537-20811AC956FD}">
      <dsp:nvSpPr>
        <dsp:cNvPr id="0" name=""/>
        <dsp:cNvSpPr/>
      </dsp:nvSpPr>
      <dsp:spPr>
        <a:xfrm>
          <a:off x="2672" y="0"/>
          <a:ext cx="2570888" cy="57340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Aloha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Aloha Browser Lite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Google Chrome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Beta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Mini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Opera Mini Beta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Puffin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Private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Tenta</a:t>
          </a: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Tunnel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Website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UPX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X Web Proxy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BROXY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UC Mini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2672" y="0"/>
        <a:ext cx="2570888" cy="1720200"/>
      </dsp:txXfrm>
    </dsp:sp>
    <dsp:sp modelId="{C52D0813-A974-451F-9B13-58D00496AF43}">
      <dsp:nvSpPr>
        <dsp:cNvPr id="0" name=""/>
        <dsp:cNvSpPr/>
      </dsp:nvSpPr>
      <dsp:spPr>
        <a:xfrm>
          <a:off x="2766377" y="0"/>
          <a:ext cx="2570888" cy="57340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Arvin Browse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Blue Proxy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Browser for Android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Smart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Ghost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Hola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JAV </a:t>
          </a: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pekob</a:t>
          </a: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BProxy</a:t>
          </a: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Proxybro</a:t>
          </a:r>
          <a:endParaRPr lang="en-US" sz="1600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Proxyfox</a:t>
          </a: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Proxynel</a:t>
          </a: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Super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Site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VPN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Unblock Websites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Roboto Condensed Light" panose="02000000000000000000" pitchFamily="2" charset="0"/>
              <a:ea typeface="Roboto Condensed Light" panose="02000000000000000000" pitchFamily="2" charset="0"/>
            </a:rPr>
            <a:t>Unlocker</a:t>
          </a: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Sites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VPN Proxy Browser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Web Proxy Browser</a:t>
          </a:r>
        </a:p>
      </dsp:txBody>
      <dsp:txXfrm>
        <a:off x="2766377" y="0"/>
        <a:ext cx="2570888" cy="1720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C1472-E225-49A8-B382-AB953B863B76}">
      <dsp:nvSpPr>
        <dsp:cNvPr id="0" name=""/>
        <dsp:cNvSpPr/>
      </dsp:nvSpPr>
      <dsp:spPr>
        <a:xfrm>
          <a:off x="76238" y="1828801"/>
          <a:ext cx="2586722" cy="1514945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</a:p>
      </dsp:txBody>
      <dsp:txXfrm>
        <a:off x="455055" y="2050660"/>
        <a:ext cx="1829088" cy="1071227"/>
      </dsp:txXfrm>
    </dsp:sp>
    <dsp:sp modelId="{413CC9FB-8B56-4920-A4AD-7052F9E5D394}">
      <dsp:nvSpPr>
        <dsp:cNvPr id="0" name=""/>
        <dsp:cNvSpPr/>
      </dsp:nvSpPr>
      <dsp:spPr>
        <a:xfrm rot="16727402">
          <a:off x="1442114" y="1514824"/>
          <a:ext cx="122545" cy="4124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457687" y="1615486"/>
        <a:ext cx="85782" cy="247488"/>
      </dsp:txXfrm>
    </dsp:sp>
    <dsp:sp modelId="{FF8EC2F3-88E0-4AEA-9D70-F75EC2F09584}">
      <dsp:nvSpPr>
        <dsp:cNvPr id="0" name=""/>
        <dsp:cNvSpPr/>
      </dsp:nvSpPr>
      <dsp:spPr>
        <a:xfrm>
          <a:off x="344873" y="91527"/>
          <a:ext cx="2586722" cy="1514945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TLS versions</a:t>
          </a:r>
        </a:p>
      </dsp:txBody>
      <dsp:txXfrm>
        <a:off x="723690" y="313386"/>
        <a:ext cx="1829088" cy="1071227"/>
      </dsp:txXfrm>
    </dsp:sp>
    <dsp:sp modelId="{9D91BC41-011D-45A7-8146-6AB21466FCD2}">
      <dsp:nvSpPr>
        <dsp:cNvPr id="0" name=""/>
        <dsp:cNvSpPr/>
      </dsp:nvSpPr>
      <dsp:spPr>
        <a:xfrm rot="21599960">
          <a:off x="3602227" y="642727"/>
          <a:ext cx="1615613" cy="41248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3602227" y="725224"/>
        <a:ext cx="1491869" cy="247488"/>
      </dsp:txXfrm>
    </dsp:sp>
    <dsp:sp modelId="{8E0D0A39-B4B2-4031-9C14-EAB1C98295ED}">
      <dsp:nvSpPr>
        <dsp:cNvPr id="0" name=""/>
        <dsp:cNvSpPr/>
      </dsp:nvSpPr>
      <dsp:spPr>
        <a:xfrm>
          <a:off x="5979922" y="91461"/>
          <a:ext cx="2586722" cy="1514945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Cipher Suites</a:t>
          </a:r>
          <a:endParaRPr lang="en-US" sz="28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358739" y="313320"/>
        <a:ext cx="1829088" cy="1071227"/>
      </dsp:txXfrm>
    </dsp:sp>
    <dsp:sp modelId="{CF1E15A7-27F0-4371-A8ED-E7B826E9504E}">
      <dsp:nvSpPr>
        <dsp:cNvPr id="0" name=""/>
        <dsp:cNvSpPr/>
      </dsp:nvSpPr>
      <dsp:spPr>
        <a:xfrm rot="4599201">
          <a:off x="7414035" y="1507814"/>
          <a:ext cx="128995" cy="41248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428917" y="1571484"/>
        <a:ext cx="90297" cy="247488"/>
      </dsp:txXfrm>
    </dsp:sp>
    <dsp:sp modelId="{BFB8D29C-9456-4DDB-9FBF-02269A55CDC7}">
      <dsp:nvSpPr>
        <dsp:cNvPr id="0" name=""/>
        <dsp:cNvSpPr/>
      </dsp:nvSpPr>
      <dsp:spPr>
        <a:xfrm>
          <a:off x="6392107" y="1828805"/>
          <a:ext cx="2586722" cy="1514945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Validation</a:t>
          </a:r>
          <a:endParaRPr lang="en-US" sz="28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770924" y="2050664"/>
        <a:ext cx="1829088" cy="1071227"/>
      </dsp:txXfrm>
    </dsp:sp>
    <dsp:sp modelId="{E7DABF0C-4201-47B0-9673-B9ED70C7EBAF}">
      <dsp:nvSpPr>
        <dsp:cNvPr id="0" name=""/>
        <dsp:cNvSpPr/>
      </dsp:nvSpPr>
      <dsp:spPr>
        <a:xfrm rot="10800003">
          <a:off x="3595247" y="2380036"/>
          <a:ext cx="1976447" cy="41248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3718991" y="2462532"/>
        <a:ext cx="1852703" cy="247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C1472-E225-49A8-B382-AB953B863B76}">
      <dsp:nvSpPr>
        <dsp:cNvPr id="0" name=""/>
        <dsp:cNvSpPr/>
      </dsp:nvSpPr>
      <dsp:spPr>
        <a:xfrm>
          <a:off x="100887" y="1761895"/>
          <a:ext cx="3514866" cy="205852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Validation</a:t>
          </a:r>
          <a:endParaRPr lang="en-US" sz="2800" b="0" u="none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15627" y="2063359"/>
        <a:ext cx="2485386" cy="1455596"/>
      </dsp:txXfrm>
    </dsp:sp>
    <dsp:sp modelId="{413CC9FB-8B56-4920-A4AD-7052F9E5D394}">
      <dsp:nvSpPr>
        <dsp:cNvPr id="0" name=""/>
        <dsp:cNvSpPr/>
      </dsp:nvSpPr>
      <dsp:spPr>
        <a:xfrm rot="20240361">
          <a:off x="3409591" y="1790391"/>
          <a:ext cx="349054" cy="56048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3413633" y="1922659"/>
        <a:ext cx="244338" cy="336290"/>
      </dsp:txXfrm>
    </dsp:sp>
    <dsp:sp modelId="{FF8EC2F3-88E0-4AEA-9D70-F75EC2F09584}">
      <dsp:nvSpPr>
        <dsp:cNvPr id="0" name=""/>
        <dsp:cNvSpPr/>
      </dsp:nvSpPr>
      <dsp:spPr>
        <a:xfrm>
          <a:off x="3570715" y="313233"/>
          <a:ext cx="3514866" cy="205852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Weak Cipher Suite</a:t>
          </a:r>
          <a:endParaRPr lang="en-US" sz="2800" u="none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4085455" y="614697"/>
        <a:ext cx="2485386" cy="1455596"/>
      </dsp:txXfrm>
    </dsp:sp>
    <dsp:sp modelId="{9D91BC41-011D-45A7-8146-6AB21466FCD2}">
      <dsp:nvSpPr>
        <dsp:cNvPr id="0" name=""/>
        <dsp:cNvSpPr/>
      </dsp:nvSpPr>
      <dsp:spPr>
        <a:xfrm rot="1425891">
          <a:off x="6856485" y="1815854"/>
          <a:ext cx="366297" cy="56048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6861144" y="1905808"/>
        <a:ext cx="256408" cy="336290"/>
      </dsp:txXfrm>
    </dsp:sp>
    <dsp:sp modelId="{8E0D0A39-B4B2-4031-9C14-EAB1C98295ED}">
      <dsp:nvSpPr>
        <dsp:cNvPr id="0" name=""/>
        <dsp:cNvSpPr/>
      </dsp:nvSpPr>
      <dsp:spPr>
        <a:xfrm>
          <a:off x="7012661" y="1828790"/>
          <a:ext cx="3514866" cy="205852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Weak TLS Version</a:t>
          </a:r>
          <a:endParaRPr lang="en-US" sz="28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527401" y="2130254"/>
        <a:ext cx="2485386" cy="1455596"/>
      </dsp:txXfrm>
    </dsp:sp>
    <dsp:sp modelId="{CF1E15A7-27F0-4371-A8ED-E7B826E9504E}">
      <dsp:nvSpPr>
        <dsp:cNvPr id="0" name=""/>
        <dsp:cNvSpPr/>
      </dsp:nvSpPr>
      <dsp:spPr>
        <a:xfrm rot="10833271">
          <a:off x="4464818" y="2544856"/>
          <a:ext cx="1800699" cy="56048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 rot="10800000">
        <a:off x="4632959" y="2657766"/>
        <a:ext cx="1632554" cy="3362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85E1-B7ED-4206-8233-B2E4B0B827AD}">
      <dsp:nvSpPr>
        <dsp:cNvPr id="0" name=""/>
        <dsp:cNvSpPr/>
      </dsp:nvSpPr>
      <dsp:spPr>
        <a:xfrm>
          <a:off x="3795150" y="4760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8C5C-DBCD-487C-AA14-0DFB29A32C9A}">
      <dsp:nvSpPr>
        <dsp:cNvPr id="0" name=""/>
        <dsp:cNvSpPr/>
      </dsp:nvSpPr>
      <dsp:spPr>
        <a:xfrm>
          <a:off x="2926061" y="1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Motivation &amp; Contributions</a:t>
          </a:r>
        </a:p>
      </dsp:txBody>
      <dsp:txXfrm>
        <a:off x="2960788" y="34728"/>
        <a:ext cx="3725696" cy="641932"/>
      </dsp:txXfrm>
    </dsp:sp>
    <dsp:sp modelId="{6C306677-5789-4C08-8989-96A2CB72D11B}">
      <dsp:nvSpPr>
        <dsp:cNvPr id="0" name=""/>
        <dsp:cNvSpPr/>
      </dsp:nvSpPr>
      <dsp:spPr>
        <a:xfrm>
          <a:off x="3795150" y="787285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5B0C-C334-49E0-9BDC-16BDBB2B21D9}">
      <dsp:nvSpPr>
        <dsp:cNvPr id="0" name=""/>
        <dsp:cNvSpPr/>
      </dsp:nvSpPr>
      <dsp:spPr>
        <a:xfrm>
          <a:off x="2926061" y="787285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Background</a:t>
          </a:r>
        </a:p>
      </dsp:txBody>
      <dsp:txXfrm>
        <a:off x="2960788" y="822012"/>
        <a:ext cx="3725696" cy="641932"/>
      </dsp:txXfrm>
    </dsp:sp>
    <dsp:sp modelId="{A0FED38B-166A-47FD-A366-1416D4DEDE92}">
      <dsp:nvSpPr>
        <dsp:cNvPr id="0" name=""/>
        <dsp:cNvSpPr/>
      </dsp:nvSpPr>
      <dsp:spPr>
        <a:xfrm>
          <a:off x="3795150" y="1569811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70BF-663F-4AF1-9992-F14B40CE173C}">
      <dsp:nvSpPr>
        <dsp:cNvPr id="0" name=""/>
        <dsp:cNvSpPr/>
      </dsp:nvSpPr>
      <dsp:spPr>
        <a:xfrm>
          <a:off x="2926061" y="1569811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Experimental Setup</a:t>
          </a:r>
        </a:p>
      </dsp:txBody>
      <dsp:txXfrm>
        <a:off x="2960788" y="1604538"/>
        <a:ext cx="3725696" cy="641932"/>
      </dsp:txXfrm>
    </dsp:sp>
    <dsp:sp modelId="{973024E2-6846-44AE-997E-8BEF708BF73B}">
      <dsp:nvSpPr>
        <dsp:cNvPr id="0" name=""/>
        <dsp:cNvSpPr/>
      </dsp:nvSpPr>
      <dsp:spPr>
        <a:xfrm>
          <a:off x="3795150" y="2352337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5DCE2-B31E-4189-B235-A0BB759DF201}">
      <dsp:nvSpPr>
        <dsp:cNvPr id="0" name=""/>
        <dsp:cNvSpPr/>
      </dsp:nvSpPr>
      <dsp:spPr>
        <a:xfrm>
          <a:off x="2926061" y="2352337"/>
          <a:ext cx="3795150" cy="71138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Security Evaluations</a:t>
          </a:r>
        </a:p>
      </dsp:txBody>
      <dsp:txXfrm>
        <a:off x="2960788" y="2387064"/>
        <a:ext cx="3725696" cy="641932"/>
      </dsp:txXfrm>
    </dsp:sp>
    <dsp:sp modelId="{6466638C-A4BC-4AC5-901C-68935DAA31E8}">
      <dsp:nvSpPr>
        <dsp:cNvPr id="0" name=""/>
        <dsp:cNvSpPr/>
      </dsp:nvSpPr>
      <dsp:spPr>
        <a:xfrm>
          <a:off x="3795150" y="3134862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3105-B198-4240-969A-22D85E4A077C}">
      <dsp:nvSpPr>
        <dsp:cNvPr id="0" name=""/>
        <dsp:cNvSpPr/>
      </dsp:nvSpPr>
      <dsp:spPr>
        <a:xfrm>
          <a:off x="2926061" y="3134862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Results</a:t>
          </a:r>
        </a:p>
      </dsp:txBody>
      <dsp:txXfrm>
        <a:off x="2960788" y="3169589"/>
        <a:ext cx="3725696" cy="641932"/>
      </dsp:txXfrm>
    </dsp:sp>
    <dsp:sp modelId="{2451AAF1-8D56-4106-B3E2-B59C94FFAF37}">
      <dsp:nvSpPr>
        <dsp:cNvPr id="0" name=""/>
        <dsp:cNvSpPr/>
      </dsp:nvSpPr>
      <dsp:spPr>
        <a:xfrm>
          <a:off x="3795150" y="3917388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C8010-C2CC-4AD6-B366-C8CC4D5FECD1}">
      <dsp:nvSpPr>
        <dsp:cNvPr id="0" name=""/>
        <dsp:cNvSpPr/>
      </dsp:nvSpPr>
      <dsp:spPr>
        <a:xfrm>
          <a:off x="2926061" y="3917388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Recommendations</a:t>
          </a:r>
        </a:p>
      </dsp:txBody>
      <dsp:txXfrm>
        <a:off x="2960788" y="3952115"/>
        <a:ext cx="3725696" cy="641932"/>
      </dsp:txXfrm>
    </dsp:sp>
    <dsp:sp modelId="{3884475A-CA03-4B25-8075-B582963DBA3D}">
      <dsp:nvSpPr>
        <dsp:cNvPr id="0" name=""/>
        <dsp:cNvSpPr/>
      </dsp:nvSpPr>
      <dsp:spPr>
        <a:xfrm>
          <a:off x="3795150" y="4699913"/>
          <a:ext cx="5692726" cy="71138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EE26-EA81-4F8F-8831-8266D34A72DF}">
      <dsp:nvSpPr>
        <dsp:cNvPr id="0" name=""/>
        <dsp:cNvSpPr/>
      </dsp:nvSpPr>
      <dsp:spPr>
        <a:xfrm>
          <a:off x="2926061" y="4699913"/>
          <a:ext cx="3795150" cy="711386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Summary</a:t>
          </a:r>
        </a:p>
      </dsp:txBody>
      <dsp:txXfrm>
        <a:off x="2960788" y="4734640"/>
        <a:ext cx="3725696" cy="641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8F85D-6384-41EF-8ABF-566298662FE5}">
      <dsp:nvSpPr>
        <dsp:cNvPr id="0" name=""/>
        <dsp:cNvSpPr/>
      </dsp:nvSpPr>
      <dsp:spPr>
        <a:xfrm>
          <a:off x="0" y="0"/>
          <a:ext cx="9286592" cy="1061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Fixed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certificate parameters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in proxy-signed certificate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( </a:t>
          </a:r>
          <a:r>
            <a:rPr lang="en-US" sz="2400" i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e.g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., SHA256 </a:t>
          </a:r>
          <a:r>
            <a:rPr lang="en-US" sz="2400" b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signature hash algorithm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, RSA-2048 bits </a:t>
          </a:r>
          <a:r>
            <a:rPr lang="en-US" sz="2400" b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public key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)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31092" y="31092"/>
        <a:ext cx="8189392" cy="999370"/>
      </dsp:txXfrm>
    </dsp:sp>
    <dsp:sp modelId="{FE8173DD-3329-4120-992C-566B325B60D8}">
      <dsp:nvSpPr>
        <dsp:cNvPr id="0" name=""/>
        <dsp:cNvSpPr/>
      </dsp:nvSpPr>
      <dsp:spPr>
        <a:xfrm>
          <a:off x="1638810" y="1297456"/>
          <a:ext cx="9286592" cy="1061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Fixed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TLS version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( </a:t>
          </a:r>
          <a:r>
            <a:rPr lang="en-US" sz="2400" i="1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e.g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., TLSv1.2 )</a:t>
          </a:r>
          <a:r>
            <a:rPr lang="en-US" sz="2400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or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cipher suites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in </a:t>
          </a:r>
          <a:r>
            <a:rPr lang="en-US" sz="2400" u="sng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proxy-to-browser</a:t>
          </a:r>
          <a:r>
            <a:rPr lang="en-US" sz="2400" u="none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 TLS session</a:t>
          </a:r>
          <a:endParaRPr lang="en-US" sz="2400" u="sng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669902" y="1328548"/>
        <a:ext cx="6895587" cy="999370"/>
      </dsp:txXfrm>
    </dsp:sp>
    <dsp:sp modelId="{BA414C7C-3DC5-4AE0-980D-CFCE972960F9}">
      <dsp:nvSpPr>
        <dsp:cNvPr id="0" name=""/>
        <dsp:cNvSpPr/>
      </dsp:nvSpPr>
      <dsp:spPr>
        <a:xfrm>
          <a:off x="8596581" y="834500"/>
          <a:ext cx="690010" cy="690010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8751833" y="834500"/>
        <a:ext cx="379506" cy="51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DE751-6B9D-4D51-8E2F-2D9AB74A99D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26DE-39F2-49C3-B5A4-619D019C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9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7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0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2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8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6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6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2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1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FAA9-5317-48B7-A63E-A9309AFD0BCF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38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4251-A121-409A-B55C-AB10B6EC4E81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2522-289C-4E10-B3B3-9036664706DA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64C-092F-457C-8BC8-9C2AEAFA4E7E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AD29-BCE2-4AFE-8496-6A808C3DBC2C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3F59-4A62-48D8-8E74-EDF25BAEE581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41E-DCCF-4B52-81AD-8AD8A5F91F96}" type="datetime1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7D6-C85A-46B7-AAB1-C3C750BE84AC}" type="datetime1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8A52-FE76-4CB0-876D-A139FA12DB82}" type="datetime1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FFE5-CA3A-4834-831A-856A9AED5ABC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22C0-F052-4E0E-AF5D-D711D8BF0F9B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A99B-159B-4813-AB82-FA05A530A2AC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oyantadebnath/when-tls-meets-proxy-on-mobil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oyantaDebnath/When-TLS-Meets-Proxy-on-Mobil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27" y="8087"/>
            <a:ext cx="10746827" cy="2528450"/>
          </a:xfrm>
          <a:effectLst/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latin typeface="Raleway" pitchFamily="2" charset="0"/>
                <a:cs typeface="Calibri Light"/>
              </a:rPr>
              <a:t>When TLS Meets Proxy on Mobile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569" y="3071760"/>
            <a:ext cx="11374937" cy="33672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Joyanta Debnath</a:t>
            </a:r>
            <a:r>
              <a:rPr lang="en-US" sz="2800" baseline="30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, Sze </a:t>
            </a:r>
            <a:r>
              <a:rPr lang="en-US" sz="2800" dirty="0" err="1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Yiu</a:t>
            </a:r>
            <a:r>
              <a:rPr lang="en-US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 Chau</a:t>
            </a:r>
            <a:r>
              <a:rPr lang="en-US" sz="2800" baseline="30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, and Omar Chowdhury</a:t>
            </a:r>
            <a:r>
              <a:rPr lang="en-US" sz="2800" baseline="30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1</a:t>
            </a:r>
          </a:p>
          <a:p>
            <a:endParaRPr lang="en-US" sz="2000" i="1" dirty="0">
              <a:latin typeface="Roboto Condensed Light" panose="02000000000000000000" pitchFamily="2" charset="0"/>
              <a:ea typeface="Roboto Condensed Light" panose="02000000000000000000" pitchFamily="2" charset="0"/>
              <a:cs typeface="Latha" panose="020B0502040204020203" pitchFamily="34" charset="0"/>
            </a:endParaRPr>
          </a:p>
          <a:p>
            <a:r>
              <a:rPr lang="en-US" baseline="30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1 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The University of Iowa</a:t>
            </a:r>
          </a:p>
          <a:p>
            <a:r>
              <a:rPr lang="en-US" baseline="30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 The Chinese University of Hong Kong</a:t>
            </a:r>
          </a:p>
          <a:p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  <a:cs typeface="Latha" panose="020B0502040204020203" pitchFamily="34" charset="0"/>
            </a:endParaRP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Latha" panose="020B0502040204020203" pitchFamily="34" charset="0"/>
              </a:rPr>
              <a:t>ACNS’20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C0DB06-3505-4036-9DEC-9AB0BCBC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714" y="4870912"/>
            <a:ext cx="1642645" cy="14854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D7D087-E360-4EE1-AC26-ED034A45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504" y="46494"/>
            <a:ext cx="2724683" cy="13797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250B42-B8EC-4FD1-8140-3BC8B13ED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724683" cy="14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5B5305E-1FC9-4299-B6E4-F4AFEB62F3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Background : HTTP Tunneling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DE40C7-4155-40BF-9DF7-0B4192B31D4C}"/>
              </a:ext>
            </a:extLst>
          </p:cNvPr>
          <p:cNvSpPr txBox="1"/>
          <p:nvPr/>
        </p:nvSpPr>
        <p:spPr>
          <a:xfrm>
            <a:off x="9893430" y="2833966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884C5-D030-43A9-A612-F2BD0A9FD5BF}"/>
              </a:ext>
            </a:extLst>
          </p:cNvPr>
          <p:cNvGrpSpPr/>
          <p:nvPr/>
        </p:nvGrpSpPr>
        <p:grpSpPr>
          <a:xfrm>
            <a:off x="734537" y="3318927"/>
            <a:ext cx="10362628" cy="2736497"/>
            <a:chOff x="734537" y="3318927"/>
            <a:chExt cx="10362628" cy="2736497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63EBE289-B6B6-4F9D-A31B-984F6B011D5A}"/>
                </a:ext>
              </a:extLst>
            </p:cNvPr>
            <p:cNvSpPr/>
            <p:nvPr/>
          </p:nvSpPr>
          <p:spPr>
            <a:xfrm>
              <a:off x="778111" y="3566160"/>
              <a:ext cx="10085832" cy="365760"/>
            </a:xfrm>
            <a:prstGeom prst="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94461-CD77-4554-BD71-71C17B095F59}"/>
                </a:ext>
              </a:extLst>
            </p:cNvPr>
            <p:cNvSpPr txBox="1"/>
            <p:nvPr/>
          </p:nvSpPr>
          <p:spPr>
            <a:xfrm>
              <a:off x="734537" y="3318927"/>
              <a:ext cx="1280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ClientHello</a:t>
              </a:r>
              <a:endParaRPr lang="en-US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78FB78-C915-4A81-ACD9-1E4D734E968B}"/>
                </a:ext>
              </a:extLst>
            </p:cNvPr>
            <p:cNvSpPr txBox="1"/>
            <p:nvPr/>
          </p:nvSpPr>
          <p:spPr>
            <a:xfrm>
              <a:off x="4085891" y="4802928"/>
              <a:ext cx="2847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Other Handshake Messages</a:t>
              </a:r>
            </a:p>
          </p:txBody>
        </p:sp>
        <p:sp>
          <p:nvSpPr>
            <p:cNvPr id="45" name="Arrow: Left-Right 44">
              <a:extLst>
                <a:ext uri="{FF2B5EF4-FFF2-40B4-BE49-F238E27FC236}">
                  <a16:creationId xmlns:a16="http://schemas.microsoft.com/office/drawing/2014/main" id="{76E7109B-D2CB-42F9-9BB0-AD401750475A}"/>
                </a:ext>
              </a:extLst>
            </p:cNvPr>
            <p:cNvSpPr/>
            <p:nvPr/>
          </p:nvSpPr>
          <p:spPr>
            <a:xfrm>
              <a:off x="778111" y="5037080"/>
              <a:ext cx="10085832" cy="365760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6FDFB3-0320-49F6-8CC0-58535F2BD466}"/>
                </a:ext>
              </a:extLst>
            </p:cNvPr>
            <p:cNvSpPr txBox="1"/>
            <p:nvPr/>
          </p:nvSpPr>
          <p:spPr>
            <a:xfrm>
              <a:off x="4109336" y="5470713"/>
              <a:ext cx="2847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Application Data</a:t>
              </a:r>
            </a:p>
          </p:txBody>
        </p:sp>
        <p:sp>
          <p:nvSpPr>
            <p:cNvPr id="47" name="Arrow: Left-Right 46">
              <a:extLst>
                <a:ext uri="{FF2B5EF4-FFF2-40B4-BE49-F238E27FC236}">
                  <a16:creationId xmlns:a16="http://schemas.microsoft.com/office/drawing/2014/main" id="{54416553-4FE6-4E23-A3F6-C991084F834B}"/>
                </a:ext>
              </a:extLst>
            </p:cNvPr>
            <p:cNvSpPr/>
            <p:nvPr/>
          </p:nvSpPr>
          <p:spPr>
            <a:xfrm>
              <a:off x="774205" y="5689664"/>
              <a:ext cx="10085832" cy="365760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3857F74-DCF0-49CA-89AA-F57CF995549E}"/>
                </a:ext>
              </a:extLst>
            </p:cNvPr>
            <p:cNvSpPr/>
            <p:nvPr/>
          </p:nvSpPr>
          <p:spPr>
            <a:xfrm rot="10800000">
              <a:off x="783589" y="4093747"/>
              <a:ext cx="10085832" cy="365760"/>
            </a:xfrm>
            <a:prstGeom prst="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5BF508-2BEB-483F-82DE-DC31ECA47403}"/>
                </a:ext>
              </a:extLst>
            </p:cNvPr>
            <p:cNvSpPr txBox="1"/>
            <p:nvPr/>
          </p:nvSpPr>
          <p:spPr>
            <a:xfrm>
              <a:off x="6853721" y="3855782"/>
              <a:ext cx="4243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ServerHello</a:t>
              </a: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Certificate, </a:t>
              </a:r>
              <a:r>
                <a:rPr lang="en-US" dirty="0" err="1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ServerHelloDone</a:t>
              </a:r>
              <a:endPara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DB0688-98CE-4223-A684-A7AEE8CC044E}"/>
              </a:ext>
            </a:extLst>
          </p:cNvPr>
          <p:cNvGrpSpPr/>
          <p:nvPr/>
        </p:nvGrpSpPr>
        <p:grpSpPr>
          <a:xfrm>
            <a:off x="756679" y="3227115"/>
            <a:ext cx="10134888" cy="3236952"/>
            <a:chOff x="756679" y="3227115"/>
            <a:chExt cx="10134888" cy="323695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3DEBD8B-BDC9-48DF-B9B6-4314F5783B12}"/>
                </a:ext>
              </a:extLst>
            </p:cNvPr>
            <p:cNvCxnSpPr/>
            <p:nvPr/>
          </p:nvCxnSpPr>
          <p:spPr>
            <a:xfrm flipH="1">
              <a:off x="756679" y="3239038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41D595C-CDBF-4F58-ABC0-BDF7C7601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3869" y="3231341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1FF9F96-42A4-4144-9AE0-F7777B1BC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3566" y="3227115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AE86F2-933B-45FA-AEC2-60138EDD852C}"/>
              </a:ext>
            </a:extLst>
          </p:cNvPr>
          <p:cNvCxnSpPr/>
          <p:nvPr/>
        </p:nvCxnSpPr>
        <p:spPr>
          <a:xfrm>
            <a:off x="5713045" y="4459507"/>
            <a:ext cx="0" cy="33927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B597DC4-A776-4F1D-BC8F-B36BEEC543F9}"/>
              </a:ext>
            </a:extLst>
          </p:cNvPr>
          <p:cNvGrpSpPr/>
          <p:nvPr/>
        </p:nvGrpSpPr>
        <p:grpSpPr>
          <a:xfrm>
            <a:off x="1219256" y="1584992"/>
            <a:ext cx="4048813" cy="1022827"/>
            <a:chOff x="1096985" y="1513214"/>
            <a:chExt cx="5214024" cy="1144483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A67C9021-A804-462D-B477-ABCDEB38AB49}"/>
                </a:ext>
              </a:extLst>
            </p:cNvPr>
            <p:cNvSpPr/>
            <p:nvPr/>
          </p:nvSpPr>
          <p:spPr>
            <a:xfrm rot="10800000">
              <a:off x="1148374" y="2291937"/>
              <a:ext cx="5148072" cy="365760"/>
            </a:xfrm>
            <a:prstGeom prst="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1FF3CBB1-772D-4D8A-930A-02798E815351}"/>
                </a:ext>
              </a:extLst>
            </p:cNvPr>
            <p:cNvSpPr/>
            <p:nvPr/>
          </p:nvSpPr>
          <p:spPr>
            <a:xfrm>
              <a:off x="1162937" y="1760447"/>
              <a:ext cx="5148072" cy="365761"/>
            </a:xfrm>
            <a:prstGeom prst="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2ABBA9-679B-4F18-BC29-68E834CE87BB}"/>
                </a:ext>
              </a:extLst>
            </p:cNvPr>
            <p:cNvSpPr txBox="1"/>
            <p:nvPr/>
          </p:nvSpPr>
          <p:spPr>
            <a:xfrm>
              <a:off x="1096985" y="1513214"/>
              <a:ext cx="4424771" cy="34438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Connect *.com: 443 HTTP/1.1 Host *.com: 443 </a:t>
              </a:r>
              <a:endPara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3A233F-627C-48D1-A866-9A0F48982064}"/>
                </a:ext>
              </a:extLst>
            </p:cNvPr>
            <p:cNvSpPr txBox="1"/>
            <p:nvPr/>
          </p:nvSpPr>
          <p:spPr>
            <a:xfrm>
              <a:off x="1132229" y="2069306"/>
              <a:ext cx="5148587" cy="34438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HTTP 200 OK</a:t>
              </a:r>
            </a:p>
          </p:txBody>
        </p:sp>
      </p:grpSp>
      <p:pic>
        <p:nvPicPr>
          <p:cNvPr id="32" name="Picture 15">
            <a:extLst>
              <a:ext uri="{FF2B5EF4-FFF2-40B4-BE49-F238E27FC236}">
                <a16:creationId xmlns:a16="http://schemas.microsoft.com/office/drawing/2014/main" id="{47E7A4DB-2DE7-4AD2-A34F-F70162844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6876" y="1813138"/>
            <a:ext cx="933319" cy="933319"/>
          </a:xfrm>
          <a:prstGeom prst="rect">
            <a:avLst/>
          </a:prstGeom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F226C070-AC8F-4085-8A85-3DEBEFF5A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01" y="1812065"/>
            <a:ext cx="930166" cy="930166"/>
          </a:xfrm>
          <a:prstGeom prst="rect">
            <a:avLst/>
          </a:prstGeom>
        </p:spPr>
      </p:pic>
      <p:pic>
        <p:nvPicPr>
          <p:cNvPr id="40" name="Picture 7">
            <a:extLst>
              <a:ext uri="{FF2B5EF4-FFF2-40B4-BE49-F238E27FC236}">
                <a16:creationId xmlns:a16="http://schemas.microsoft.com/office/drawing/2014/main" id="{ED8A7799-220C-443D-85BA-1D7679334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521" y="1594930"/>
            <a:ext cx="1167593" cy="11675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7920EA7-5FE8-49B8-BB86-77C9CA4E7BE2}"/>
              </a:ext>
            </a:extLst>
          </p:cNvPr>
          <p:cNvSpPr txBox="1"/>
          <p:nvPr/>
        </p:nvSpPr>
        <p:spPr>
          <a:xfrm>
            <a:off x="197673" y="2823198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08B6FD-8992-47BA-80C2-B93C850BF303}"/>
              </a:ext>
            </a:extLst>
          </p:cNvPr>
          <p:cNvSpPr txBox="1"/>
          <p:nvPr/>
        </p:nvSpPr>
        <p:spPr>
          <a:xfrm>
            <a:off x="4860835" y="2829740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4D611A0-65AA-452C-AA27-6C6943F6CDB7}"/>
              </a:ext>
            </a:extLst>
          </p:cNvPr>
          <p:cNvSpPr/>
          <p:nvPr/>
        </p:nvSpPr>
        <p:spPr>
          <a:xfrm rot="16200000">
            <a:off x="4678534" y="356053"/>
            <a:ext cx="2273155" cy="8890066"/>
          </a:xfrm>
          <a:prstGeom prst="can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81C79E80-D8F6-4774-A2BC-E052726ADC13}"/>
              </a:ext>
            </a:extLst>
          </p:cNvPr>
          <p:cNvSpPr/>
          <p:nvPr/>
        </p:nvSpPr>
        <p:spPr>
          <a:xfrm>
            <a:off x="764299" y="3402559"/>
            <a:ext cx="10094088" cy="78246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Two separate TCP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connections, but </a:t>
            </a:r>
            <a:r>
              <a:rPr lang="en-US" sz="3200" b="1" u="sng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one TLS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session</a:t>
            </a:r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71974054-5888-48AE-A802-4E156AEA79AF}"/>
              </a:ext>
            </a:extLst>
          </p:cNvPr>
          <p:cNvSpPr/>
          <p:nvPr/>
        </p:nvSpPr>
        <p:spPr>
          <a:xfrm>
            <a:off x="1219256" y="2424125"/>
            <a:ext cx="9151475" cy="36576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696EF-0F8B-416B-9A15-648C690C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9" grpId="0" animBg="1"/>
      <p:bldP spid="8" grpId="0" animBg="1"/>
      <p:bldP spid="8" grpId="1" animBg="1"/>
      <p:bldP spid="5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Outline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1767911-0A08-4105-BFFE-2473A0C08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802948"/>
              </p:ext>
            </p:extLst>
          </p:nvPr>
        </p:nvGraphicFramePr>
        <p:xfrm>
          <a:off x="1352060" y="1109786"/>
          <a:ext cx="9487877" cy="54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45C11-37F4-47E8-B8DA-0EFBB33D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724E46-166F-4F81-ADA6-89F3FE41A567}"/>
              </a:ext>
            </a:extLst>
          </p:cNvPr>
          <p:cNvCxnSpPr>
            <a:cxnSpLocks/>
          </p:cNvCxnSpPr>
          <p:nvPr/>
        </p:nvCxnSpPr>
        <p:spPr>
          <a:xfrm flipH="1">
            <a:off x="2658466" y="1970685"/>
            <a:ext cx="1981843" cy="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5">
            <a:extLst>
              <a:ext uri="{FF2B5EF4-FFF2-40B4-BE49-F238E27FC236}">
                <a16:creationId xmlns:a16="http://schemas.microsoft.com/office/drawing/2014/main" id="{84C3C117-4D17-4C96-AFC5-1D24E8402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2154" y="4918715"/>
            <a:ext cx="933319" cy="9333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386042-51FA-473F-85A7-023772F14DF7}"/>
              </a:ext>
            </a:extLst>
          </p:cNvPr>
          <p:cNvSpPr txBox="1"/>
          <p:nvPr/>
        </p:nvSpPr>
        <p:spPr>
          <a:xfrm>
            <a:off x="7294992" y="6036394"/>
            <a:ext cx="187822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9B4DA-3C26-49E6-B9B6-9607F4E63A74}"/>
              </a:ext>
            </a:extLst>
          </p:cNvPr>
          <p:cNvSpPr txBox="1"/>
          <p:nvPr/>
        </p:nvSpPr>
        <p:spPr>
          <a:xfrm>
            <a:off x="555008" y="6039389"/>
            <a:ext cx="120254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EF74EA81-5E50-4137-83FA-A2ABD0E60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66" y="4935236"/>
            <a:ext cx="930166" cy="930166"/>
          </a:xfrm>
          <a:prstGeom prst="rect">
            <a:avLst/>
          </a:prstGeom>
        </p:spPr>
      </p:pic>
      <p:pic>
        <p:nvPicPr>
          <p:cNvPr id="2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97FF0FC0-61C3-4775-B511-E71D251C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075" y="1404257"/>
            <a:ext cx="1535876" cy="1535876"/>
          </a:xfrm>
          <a:prstGeom prst="rect">
            <a:avLst/>
          </a:prstGeom>
        </p:spPr>
      </p:pic>
      <p:pic>
        <p:nvPicPr>
          <p:cNvPr id="6" name="Picture 6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F0F389C3-F906-489C-B06A-7AC5926D6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691" y="1424336"/>
            <a:ext cx="991590" cy="1001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B588A4-2FB0-4D59-99C9-4BF59A16BA63}"/>
              </a:ext>
            </a:extLst>
          </p:cNvPr>
          <p:cNvSpPr txBox="1"/>
          <p:nvPr/>
        </p:nvSpPr>
        <p:spPr>
          <a:xfrm>
            <a:off x="7983680" y="2548472"/>
            <a:ext cx="163322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CF3F9D-9A25-46D8-BA47-54C5E5059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9579" y="1362477"/>
            <a:ext cx="1106812" cy="110681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3DDA51-2AEA-4DC7-AD2B-0F9871E77CAE}"/>
              </a:ext>
            </a:extLst>
          </p:cNvPr>
          <p:cNvSpPr txBox="1"/>
          <p:nvPr/>
        </p:nvSpPr>
        <p:spPr>
          <a:xfrm>
            <a:off x="1454077" y="2941908"/>
            <a:ext cx="110198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WiFi</a:t>
            </a:r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 Hotspot</a:t>
            </a:r>
            <a:endParaRPr lang="en-US" sz="2000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10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1BE9A97F-3E1A-49A1-A6E7-F5AD54FDA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342" y="1694708"/>
            <a:ext cx="489859" cy="4700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3299FF-EC7D-47FB-909C-2658FE18B25D}"/>
              </a:ext>
            </a:extLst>
          </p:cNvPr>
          <p:cNvSpPr txBox="1"/>
          <p:nvPr/>
        </p:nvSpPr>
        <p:spPr>
          <a:xfrm>
            <a:off x="2779851" y="2278868"/>
            <a:ext cx="142401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Wireshark</a:t>
            </a:r>
            <a:endParaRPr lang="en-US" sz="2000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06D5F-0998-4B4D-A936-FFB9999BB26E}"/>
              </a:ext>
            </a:extLst>
          </p:cNvPr>
          <p:cNvSpPr txBox="1"/>
          <p:nvPr/>
        </p:nvSpPr>
        <p:spPr>
          <a:xfrm>
            <a:off x="4806936" y="2441620"/>
            <a:ext cx="120673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Internet</a:t>
            </a:r>
            <a:endParaRPr lang="en-US" sz="2000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BF7EE4-9064-40CF-9963-0258FDF37FE2}"/>
              </a:ext>
            </a:extLst>
          </p:cNvPr>
          <p:cNvCxnSpPr/>
          <p:nvPr/>
        </p:nvCxnSpPr>
        <p:spPr>
          <a:xfrm flipH="1">
            <a:off x="1114673" y="3797506"/>
            <a:ext cx="540327" cy="1003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22A8BF-3D07-4102-85BA-4F833F8DADC2}"/>
              </a:ext>
            </a:extLst>
          </p:cNvPr>
          <p:cNvCxnSpPr>
            <a:cxnSpLocks/>
          </p:cNvCxnSpPr>
          <p:nvPr/>
        </p:nvCxnSpPr>
        <p:spPr>
          <a:xfrm flipH="1">
            <a:off x="6013670" y="1986517"/>
            <a:ext cx="2291510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B73F46-4645-40CD-BC84-6B4E05819196}"/>
              </a:ext>
            </a:extLst>
          </p:cNvPr>
          <p:cNvCxnSpPr>
            <a:cxnSpLocks/>
          </p:cNvCxnSpPr>
          <p:nvPr/>
        </p:nvCxnSpPr>
        <p:spPr>
          <a:xfrm flipV="1">
            <a:off x="8215199" y="3097136"/>
            <a:ext cx="585095" cy="1680086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A520A2A7-60E0-49FB-ACC8-A12E932A9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88" y="3489376"/>
            <a:ext cx="489859" cy="470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D0671B1-43B3-40C0-8788-A19576CDFC40}"/>
              </a:ext>
            </a:extLst>
          </p:cNvPr>
          <p:cNvSpPr txBox="1"/>
          <p:nvPr/>
        </p:nvSpPr>
        <p:spPr>
          <a:xfrm>
            <a:off x="7771609" y="4045828"/>
            <a:ext cx="144305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Wireshark</a:t>
            </a:r>
            <a:endParaRPr lang="en-US" sz="2000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7F23FD-52A1-46CB-AA8F-DDC26E6B66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Experimental Setup : Overview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926247-7473-4962-920F-2FEAF7897C08}"/>
              </a:ext>
            </a:extLst>
          </p:cNvPr>
          <p:cNvSpPr/>
          <p:nvPr/>
        </p:nvSpPr>
        <p:spPr>
          <a:xfrm>
            <a:off x="190005" y="1092530"/>
            <a:ext cx="4101909" cy="56546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EB0966B-C4DD-4185-80EB-3AC406EC5492}"/>
              </a:ext>
            </a:extLst>
          </p:cNvPr>
          <p:cNvSpPr/>
          <p:nvPr/>
        </p:nvSpPr>
        <p:spPr>
          <a:xfrm>
            <a:off x="7131190" y="1035589"/>
            <a:ext cx="2947550" cy="56546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27FBB-9286-42CF-B4DC-42B1CE6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124F5A-9FF8-4EEF-ABAC-2AE9A6A691D5}"/>
              </a:ext>
            </a:extLst>
          </p:cNvPr>
          <p:cNvGrpSpPr/>
          <p:nvPr/>
        </p:nvGrpSpPr>
        <p:grpSpPr>
          <a:xfrm>
            <a:off x="1707206" y="4476828"/>
            <a:ext cx="4156012" cy="1705799"/>
            <a:chOff x="1696732" y="4624434"/>
            <a:chExt cx="4725912" cy="14695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390ECAD-80A5-46C3-979A-35B81353B621}"/>
                </a:ext>
              </a:extLst>
            </p:cNvPr>
            <p:cNvGrpSpPr/>
            <p:nvPr/>
          </p:nvGrpSpPr>
          <p:grpSpPr>
            <a:xfrm>
              <a:off x="3004336" y="4624434"/>
              <a:ext cx="3418308" cy="1469598"/>
              <a:chOff x="2904573" y="2199693"/>
              <a:chExt cx="3795150" cy="711386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6207C64-9CC4-47C0-AC63-A00B5888EFE0}"/>
                  </a:ext>
                </a:extLst>
              </p:cNvPr>
              <p:cNvSpPr/>
              <p:nvPr/>
            </p:nvSpPr>
            <p:spPr>
              <a:xfrm>
                <a:off x="2904573" y="2199693"/>
                <a:ext cx="3795150" cy="711386"/>
              </a:xfrm>
              <a:prstGeom prst="round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F9B957F2-2577-40BD-ACBD-BAAE38F714DD}"/>
                  </a:ext>
                </a:extLst>
              </p:cNvPr>
              <p:cNvSpPr txBox="1"/>
              <p:nvPr/>
            </p:nvSpPr>
            <p:spPr>
              <a:xfrm>
                <a:off x="2991153" y="2233981"/>
                <a:ext cx="3695347" cy="6419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Select </a:t>
                </a:r>
                <a:r>
                  <a:rPr lang="en-US" sz="2400" b="1" dirty="0">
                    <a:solidFill>
                      <a:schemeClr val="tx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Proxy-server</a:t>
                </a:r>
                <a:r>
                  <a:rPr lang="en-US" sz="2400" dirty="0">
                    <a:solidFill>
                      <a:schemeClr val="tx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/ Enable </a:t>
                </a:r>
                <a:r>
                  <a:rPr lang="en-US" sz="2400" b="1" dirty="0">
                    <a:solidFill>
                      <a:schemeClr val="tx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Data-saving</a:t>
                </a:r>
                <a:r>
                  <a:rPr lang="en-US" sz="2400" dirty="0">
                    <a:solidFill>
                      <a:schemeClr val="tx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 feature </a:t>
                </a:r>
                <a:endParaRPr lang="en-US" sz="2400" kern="1200" dirty="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2BD813-48E5-481B-A7FB-E9927152DC9F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1696732" y="5400319"/>
              <a:ext cx="1307604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7" grpId="0" animBg="1"/>
      <p:bldP spid="16" grpId="0" animBg="1"/>
      <p:bldP spid="19" grpId="0" animBg="1"/>
      <p:bldP spid="20" grpId="0" animBg="1"/>
      <p:bldP spid="26" grpId="0" animBg="1"/>
      <p:bldP spid="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27F23FD-52A1-46CB-AA8F-DDC26E6B66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Experimental Setup : Browser Selection</a:t>
            </a:r>
          </a:p>
        </p:txBody>
      </p:sp>
      <p:pic>
        <p:nvPicPr>
          <p:cNvPr id="28" name="Picture 14">
            <a:extLst>
              <a:ext uri="{FF2B5EF4-FFF2-40B4-BE49-F238E27FC236}">
                <a16:creationId xmlns:a16="http://schemas.microsoft.com/office/drawing/2014/main" id="{C6AF1C74-2B9A-4C0D-8363-878B00AF4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66" y="4935236"/>
            <a:ext cx="930166" cy="93016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25BF7EB-A0A8-4AD1-960D-BAF78A5F28BF}"/>
              </a:ext>
            </a:extLst>
          </p:cNvPr>
          <p:cNvSpPr/>
          <p:nvPr/>
        </p:nvSpPr>
        <p:spPr>
          <a:xfrm>
            <a:off x="4885400" y="1952500"/>
            <a:ext cx="3809999" cy="61355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34</a:t>
            </a:r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proxy-based mobile browsers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4618CB-8AA7-4E99-AB5B-1150E22F8372}"/>
              </a:ext>
            </a:extLst>
          </p:cNvPr>
          <p:cNvSpPr/>
          <p:nvPr/>
        </p:nvSpPr>
        <p:spPr>
          <a:xfrm>
            <a:off x="3015037" y="3253868"/>
            <a:ext cx="5680362" cy="106877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Highly automated heuristic-based proxy-server </a:t>
            </a:r>
          </a:p>
          <a:p>
            <a:pPr algn="ctr"/>
            <a:r>
              <a:rPr lang="en-US" sz="2000" b="1" u="sng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identification</a:t>
            </a:r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and </a:t>
            </a:r>
            <a:r>
              <a:rPr lang="en-US" sz="2000" b="1" u="sng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classification</a:t>
            </a:r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algorithm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E95404-63EF-4C60-B041-BAD346C1B754}"/>
              </a:ext>
            </a:extLst>
          </p:cNvPr>
          <p:cNvSpPr/>
          <p:nvPr/>
        </p:nvSpPr>
        <p:spPr>
          <a:xfrm>
            <a:off x="3642125" y="5079668"/>
            <a:ext cx="1979220" cy="79168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16</a:t>
            </a:r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TI Browsers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7CCB6B-D721-4A2D-B024-D0899CFFC9E8}"/>
              </a:ext>
            </a:extLst>
          </p:cNvPr>
          <p:cNvSpPr/>
          <p:nvPr/>
        </p:nvSpPr>
        <p:spPr>
          <a:xfrm>
            <a:off x="6106360" y="5086721"/>
            <a:ext cx="1979220" cy="79168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18</a:t>
            </a:r>
            <a:r>
              <a:rPr lang="en-US" sz="20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HT Browsers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AC09D7-6F2F-4646-AF0D-B8ED7E13ACF4}"/>
              </a:ext>
            </a:extLst>
          </p:cNvPr>
          <p:cNvCxnSpPr>
            <a:cxnSpLocks/>
          </p:cNvCxnSpPr>
          <p:nvPr/>
        </p:nvCxnSpPr>
        <p:spPr>
          <a:xfrm>
            <a:off x="6748961" y="2565836"/>
            <a:ext cx="0" cy="5725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DF6C94-426A-41EB-A205-2F7541E0E770}"/>
              </a:ext>
            </a:extLst>
          </p:cNvPr>
          <p:cNvCxnSpPr>
            <a:cxnSpLocks/>
          </p:cNvCxnSpPr>
          <p:nvPr/>
        </p:nvCxnSpPr>
        <p:spPr>
          <a:xfrm>
            <a:off x="4700785" y="4343397"/>
            <a:ext cx="3960" cy="7362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81E364-83A2-4C38-A4FB-E2FE1133CED5}"/>
              </a:ext>
            </a:extLst>
          </p:cNvPr>
          <p:cNvCxnSpPr>
            <a:cxnSpLocks/>
          </p:cNvCxnSpPr>
          <p:nvPr/>
        </p:nvCxnSpPr>
        <p:spPr>
          <a:xfrm>
            <a:off x="7095970" y="4350450"/>
            <a:ext cx="3960" cy="7362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361CE6-720F-40FC-ADB5-B35CADE22DFE}"/>
              </a:ext>
            </a:extLst>
          </p:cNvPr>
          <p:cNvSpPr/>
          <p:nvPr/>
        </p:nvSpPr>
        <p:spPr>
          <a:xfrm>
            <a:off x="432153" y="1952499"/>
            <a:ext cx="2721428" cy="60366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40740C-ED35-4594-BF2E-E855DBABECB0}"/>
              </a:ext>
            </a:extLst>
          </p:cNvPr>
          <p:cNvCxnSpPr>
            <a:cxnSpLocks/>
          </p:cNvCxnSpPr>
          <p:nvPr/>
        </p:nvCxnSpPr>
        <p:spPr>
          <a:xfrm flipV="1">
            <a:off x="3146779" y="2226748"/>
            <a:ext cx="1735776" cy="59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D413065-0E24-4F6D-8D10-D95EA133C30F}"/>
              </a:ext>
            </a:extLst>
          </p:cNvPr>
          <p:cNvSpPr/>
          <p:nvPr/>
        </p:nvSpPr>
        <p:spPr>
          <a:xfrm>
            <a:off x="1243635" y="3130136"/>
            <a:ext cx="7570851" cy="13656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634F3D-7CA9-4C91-B3B4-F6D4B31610E3}"/>
              </a:ext>
            </a:extLst>
          </p:cNvPr>
          <p:cNvSpPr txBox="1"/>
          <p:nvPr/>
        </p:nvSpPr>
        <p:spPr>
          <a:xfrm>
            <a:off x="1487080" y="3428009"/>
            <a:ext cx="1753590" cy="707886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Section 3.3 for details</a:t>
            </a:r>
            <a:endParaRPr lang="en-US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148601F-C442-4077-874D-51BBE8D8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" y="1945463"/>
            <a:ext cx="2817284" cy="56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1F24C8-EB1E-4875-8B1C-8759E0F2AF9B}"/>
              </a:ext>
            </a:extLst>
          </p:cNvPr>
          <p:cNvSpPr txBox="1"/>
          <p:nvPr/>
        </p:nvSpPr>
        <p:spPr>
          <a:xfrm>
            <a:off x="555008" y="6039389"/>
            <a:ext cx="120254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C6B98-7564-4A04-B8DB-8CF2406C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27F23FD-52A1-46CB-AA8F-DDC26E6B66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Experimental Setup : Browser Selection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E4B076-814F-42E6-8A74-AA7F96356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556478"/>
              </p:ext>
            </p:extLst>
          </p:nvPr>
        </p:nvGraphicFramePr>
        <p:xfrm>
          <a:off x="3426030" y="1076495"/>
          <a:ext cx="5339938" cy="573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023B616-F63A-4004-9799-85D641240465}"/>
              </a:ext>
            </a:extLst>
          </p:cNvPr>
          <p:cNvSpPr txBox="1"/>
          <p:nvPr/>
        </p:nvSpPr>
        <p:spPr>
          <a:xfrm>
            <a:off x="1090549" y="3568120"/>
            <a:ext cx="154379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TI Browsers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9264DA-3485-4F53-A111-5391AA271C46}"/>
              </a:ext>
            </a:extLst>
          </p:cNvPr>
          <p:cNvSpPr txBox="1"/>
          <p:nvPr/>
        </p:nvSpPr>
        <p:spPr>
          <a:xfrm>
            <a:off x="9557658" y="3568120"/>
            <a:ext cx="164868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HT Browsers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FE820-CCDD-4365-B2B6-E84D35A0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Security Evaluations : TI Browsers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B4C659-652F-4B7E-9DD1-F5D7A2F19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041135"/>
              </p:ext>
            </p:extLst>
          </p:nvPr>
        </p:nvGraphicFramePr>
        <p:xfrm>
          <a:off x="353634" y="1093889"/>
          <a:ext cx="10628416" cy="38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4036-ED8E-4A2D-B5D8-20AA0BCC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D11DF253-8898-4DEA-BDE9-43581D032E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866" y="4796969"/>
            <a:ext cx="933319" cy="933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C6552B-4718-4122-B93A-641E17B8A2FF}"/>
              </a:ext>
            </a:extLst>
          </p:cNvPr>
          <p:cNvSpPr txBox="1"/>
          <p:nvPr/>
        </p:nvSpPr>
        <p:spPr>
          <a:xfrm>
            <a:off x="79549" y="5807029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2B4D5D1-7911-4D6A-A3A0-4BE40DA558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45" y="4795896"/>
            <a:ext cx="930166" cy="930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AEC66D-024D-457B-A2B6-CFB7F451046C}"/>
              </a:ext>
            </a:extLst>
          </p:cNvPr>
          <p:cNvSpPr txBox="1"/>
          <p:nvPr/>
        </p:nvSpPr>
        <p:spPr>
          <a:xfrm>
            <a:off x="3844348" y="5813571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E3E62DEA-C34B-40FE-AE70-033E34BC3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785" y="4558469"/>
            <a:ext cx="1167593" cy="1167593"/>
          </a:xfrm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057A4F4-7385-491B-B5F8-7D7CD495F578}"/>
              </a:ext>
            </a:extLst>
          </p:cNvPr>
          <p:cNvSpPr/>
          <p:nvPr/>
        </p:nvSpPr>
        <p:spPr>
          <a:xfrm>
            <a:off x="1307504" y="5125206"/>
            <a:ext cx="2878393" cy="40011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A5D4FD3-9F8A-43F3-8DBD-69E67E6954BB}"/>
              </a:ext>
            </a:extLst>
          </p:cNvPr>
          <p:cNvSpPr/>
          <p:nvPr/>
        </p:nvSpPr>
        <p:spPr>
          <a:xfrm>
            <a:off x="5469266" y="5123266"/>
            <a:ext cx="2878388" cy="40011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8324E-2B3A-47C6-A27D-2355B253441E}"/>
              </a:ext>
            </a:extLst>
          </p:cNvPr>
          <p:cNvSpPr txBox="1"/>
          <p:nvPr/>
        </p:nvSpPr>
        <p:spPr>
          <a:xfrm>
            <a:off x="7887073" y="5852434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6A969D-2F38-4EFB-91A1-0C0FDA220FC1}"/>
              </a:ext>
            </a:extLst>
          </p:cNvPr>
          <p:cNvGrpSpPr/>
          <p:nvPr/>
        </p:nvGrpSpPr>
        <p:grpSpPr>
          <a:xfrm>
            <a:off x="2726584" y="1475546"/>
            <a:ext cx="4209259" cy="3687477"/>
            <a:chOff x="4003243" y="1478382"/>
            <a:chExt cx="4209259" cy="368747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E6331F0-2C43-4A6D-95D0-B8CD2755D7CE}"/>
                </a:ext>
              </a:extLst>
            </p:cNvPr>
            <p:cNvSpPr/>
            <p:nvPr/>
          </p:nvSpPr>
          <p:spPr>
            <a:xfrm>
              <a:off x="4993190" y="1478382"/>
              <a:ext cx="2194073" cy="251703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Strength of TLS sessions </a:t>
              </a:r>
            </a:p>
            <a:p>
              <a:pPr algn="ctr"/>
              <a:r>
                <a:rPr lang="en-US" sz="88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≈?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F8C16D9-2016-4E1A-87BA-F64D6CF13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3243" y="3888544"/>
              <a:ext cx="1084319" cy="12773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9587062-A561-4E41-80E5-966B66424A62}"/>
                </a:ext>
              </a:extLst>
            </p:cNvPr>
            <p:cNvCxnSpPr>
              <a:cxnSpLocks/>
            </p:cNvCxnSpPr>
            <p:nvPr/>
          </p:nvCxnSpPr>
          <p:spPr>
            <a:xfrm>
              <a:off x="7103314" y="3888544"/>
              <a:ext cx="1109188" cy="12753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16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C1472-E225-49A8-B382-AB953B86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3CC9FB-8B56-4920-A4AD-7052F9E5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EC2F3-88E0-4AEA-9D70-F75EC2F09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91BC41-011D-45A7-8146-6AB21466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D0A39-B4B2-4031-9C14-EAB1C982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1E15A7-27F0-4371-A8ED-E7B826E9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B8D29C-9456-4DDB-9FBF-02269A55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DABF0C-4201-47B0-9673-B9ED70C7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Security Evaluations : TI + HT Browsers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B4C659-652F-4B7E-9DD1-F5D7A2F19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809435"/>
              </p:ext>
            </p:extLst>
          </p:nvPr>
        </p:nvGraphicFramePr>
        <p:xfrm>
          <a:off x="781791" y="1096725"/>
          <a:ext cx="10628416" cy="38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4036-ED8E-4A2D-B5D8-20AA0BCC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6552B-4718-4122-B93A-641E17B8A2FF}"/>
              </a:ext>
            </a:extLst>
          </p:cNvPr>
          <p:cNvSpPr txBox="1"/>
          <p:nvPr/>
        </p:nvSpPr>
        <p:spPr>
          <a:xfrm>
            <a:off x="5526011" y="4727145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2B4D5D1-7911-4D6A-A3A0-4BE40DA558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532" y="3681261"/>
            <a:ext cx="930166" cy="93016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DDB687-6356-4BCA-8543-F7400D27B10B}"/>
              </a:ext>
            </a:extLst>
          </p:cNvPr>
          <p:cNvSpPr/>
          <p:nvPr/>
        </p:nvSpPr>
        <p:spPr>
          <a:xfrm>
            <a:off x="2931224" y="5587533"/>
            <a:ext cx="6329547" cy="9057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Blocks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connection / Shows </a:t>
            </a:r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warning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?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8600B5-C4AF-4E01-B6BF-EC2B90A3A8D8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flipH="1">
            <a:off x="6095998" y="5127255"/>
            <a:ext cx="1" cy="4602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C1472-E225-49A8-B382-AB953B86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3CC9FB-8B56-4920-A4AD-7052F9E5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EC2F3-88E0-4AEA-9D70-F75EC2F09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91BC41-011D-45A7-8146-6AB21466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D0A39-B4B2-4031-9C14-EAB1C982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1E15A7-27F0-4371-A8ED-E7B826E9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P spid="11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Outline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1767911-0A08-4105-BFFE-2473A0C08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739156"/>
              </p:ext>
            </p:extLst>
          </p:nvPr>
        </p:nvGraphicFramePr>
        <p:xfrm>
          <a:off x="1352060" y="1109786"/>
          <a:ext cx="9487877" cy="54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F0376-4FAE-4B69-81E2-7FFDB867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Browsers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3576A62-5C8C-4DD0-A6B0-97B88B45C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231996"/>
              </p:ext>
            </p:extLst>
          </p:nvPr>
        </p:nvGraphicFramePr>
        <p:xfrm>
          <a:off x="1134052" y="2551981"/>
          <a:ext cx="10925403" cy="235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1A9BB-36FF-4939-A84A-792B1807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BEC618-475B-409D-8135-C6B9E70772E0}"/>
              </a:ext>
            </a:extLst>
          </p:cNvPr>
          <p:cNvSpPr/>
          <p:nvPr/>
        </p:nvSpPr>
        <p:spPr>
          <a:xfrm>
            <a:off x="882680" y="1274162"/>
            <a:ext cx="7807327" cy="10978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Proxy-servers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do not maintain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symmetry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in TLS sessions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AB101-AD02-4F46-86C9-EB8FBE546D48}"/>
              </a:ext>
            </a:extLst>
          </p:cNvPr>
          <p:cNvSpPr/>
          <p:nvPr/>
        </p:nvSpPr>
        <p:spPr>
          <a:xfrm>
            <a:off x="2727104" y="3608057"/>
            <a:ext cx="8070435" cy="93331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Users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do not</a:t>
            </a:r>
            <a:r>
              <a:rPr lang="en-US" sz="2800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see </a:t>
            </a:r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proxy-to-remote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TLS session 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621B5F-1BF1-481C-8580-55348DBA7177}"/>
              </a:ext>
            </a:extLst>
          </p:cNvPr>
          <p:cNvSpPr/>
          <p:nvPr/>
        </p:nvSpPr>
        <p:spPr>
          <a:xfrm>
            <a:off x="1719638" y="2576624"/>
            <a:ext cx="8552543" cy="8669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false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sense of security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2ABED38A-8AF2-41AF-8CFA-EAA572F42F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9" y="5257530"/>
            <a:ext cx="933319" cy="933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B166C8-1F0C-43FA-BED3-7907FAEC52BF}"/>
              </a:ext>
            </a:extLst>
          </p:cNvPr>
          <p:cNvSpPr txBox="1"/>
          <p:nvPr/>
        </p:nvSpPr>
        <p:spPr>
          <a:xfrm>
            <a:off x="276438" y="6267590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7AC42DA-9C83-4A36-A1D6-815D738E7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34" y="5256457"/>
            <a:ext cx="930166" cy="930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BA7010-7CE1-40FF-A0C0-A44F60FDA3A2}"/>
              </a:ext>
            </a:extLst>
          </p:cNvPr>
          <p:cNvSpPr txBox="1"/>
          <p:nvPr/>
        </p:nvSpPr>
        <p:spPr>
          <a:xfrm>
            <a:off x="2879695" y="6274132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47AF0554-A2B2-4179-85EA-85F721007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132" y="5019030"/>
            <a:ext cx="1167593" cy="1167593"/>
          </a:xfrm>
        </p:spPr>
      </p:pic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C01E19D1-5D57-4303-9B28-E8004E4520F6}"/>
              </a:ext>
            </a:extLst>
          </p:cNvPr>
          <p:cNvSpPr/>
          <p:nvPr/>
        </p:nvSpPr>
        <p:spPr>
          <a:xfrm>
            <a:off x="1504394" y="5585767"/>
            <a:ext cx="1774268" cy="40011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B96F959E-AFBB-41FF-B949-D35FD4BD7EC4}"/>
              </a:ext>
            </a:extLst>
          </p:cNvPr>
          <p:cNvSpPr/>
          <p:nvPr/>
        </p:nvSpPr>
        <p:spPr>
          <a:xfrm>
            <a:off x="4463424" y="5583827"/>
            <a:ext cx="1790537" cy="40011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9C171-8D61-47B3-A624-73B5F22D6D23}"/>
              </a:ext>
            </a:extLst>
          </p:cNvPr>
          <p:cNvSpPr txBox="1"/>
          <p:nvPr/>
        </p:nvSpPr>
        <p:spPr>
          <a:xfrm>
            <a:off x="5802076" y="6312995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88F85D-6384-41EF-8ABF-56629866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414C7C-3DC5-4AE0-980D-CFCE9729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8173DD-3329-4120-992C-566B325B6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1">
                                            <p:graphicEl>
                                              <a:dgm id="{0288F85D-6384-41EF-8ABF-56629866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11">
                                            <p:graphicEl>
                                              <a:dgm id="{0288F85D-6384-41EF-8ABF-566298662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1">
                                            <p:graphicEl>
                                              <a:dgm id="{BA414C7C-3DC5-4AE0-980D-CFCE9729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11">
                                            <p:graphicEl>
                                              <a:dgm id="{BA414C7C-3DC5-4AE0-980D-CFCE97296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>
                                            <p:graphicEl>
                                              <a:dgm id="{FE8173DD-3329-4120-992C-566B325B6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11">
                                            <p:graphicEl>
                                              <a:dgm id="{FE8173DD-3329-4120-992C-566B325B6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1" grpId="1" uiExpand="1">
        <p:bldSub>
          <a:bldDgm bld="one"/>
        </p:bldSub>
      </p:bldGraphic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Browsers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1A9BB-36FF-4939-A84A-792B1807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AB101-AD02-4F46-86C9-EB8FBE546D48}"/>
              </a:ext>
            </a:extLst>
          </p:cNvPr>
          <p:cNvSpPr/>
          <p:nvPr/>
        </p:nvSpPr>
        <p:spPr>
          <a:xfrm>
            <a:off x="1828793" y="1596526"/>
            <a:ext cx="7148374" cy="2120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RSA Public key size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for </a:t>
            </a:r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UPX browser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’s proxy-signed certificate =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1024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bits 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814C2C-D0DA-4BAF-8543-C3133DDF4DB0}"/>
              </a:ext>
            </a:extLst>
          </p:cNvPr>
          <p:cNvGrpSpPr/>
          <p:nvPr/>
        </p:nvGrpSpPr>
        <p:grpSpPr>
          <a:xfrm>
            <a:off x="1452703" y="4369898"/>
            <a:ext cx="9286592" cy="1079467"/>
            <a:chOff x="0" y="0"/>
            <a:chExt cx="9286592" cy="1079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28AB29-C53E-4B7B-8E1E-45D3C5CF892C}"/>
                </a:ext>
              </a:extLst>
            </p:cNvPr>
            <p:cNvSpPr/>
            <p:nvPr/>
          </p:nvSpPr>
          <p:spPr>
            <a:xfrm>
              <a:off x="0" y="0"/>
              <a:ext cx="9286592" cy="107946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3D7E339-FA5D-4157-9296-14A1D9B29652}"/>
                </a:ext>
              </a:extLst>
            </p:cNvPr>
            <p:cNvSpPr txBox="1"/>
            <p:nvPr/>
          </p:nvSpPr>
          <p:spPr>
            <a:xfrm>
              <a:off x="31617" y="31617"/>
              <a:ext cx="8121762" cy="10162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National Institute of Standards and Technology (NIST) recommends </a:t>
              </a:r>
              <a:r>
                <a:rPr lang="en-GB" sz="2400" b="1" u="sng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RSA key &gt;= 2048 bits</a:t>
              </a:r>
              <a:endParaRPr lang="en-US" sz="2400" b="1" u="sng" kern="12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3F8148-A4BB-4BF7-BFB7-AA3052A83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40" y="2083555"/>
            <a:ext cx="941152" cy="8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Proxy-based Mobile Browsers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C8FF19-B390-4D71-AD19-1184F92E1C83}"/>
              </a:ext>
            </a:extLst>
          </p:cNvPr>
          <p:cNvGrpSpPr/>
          <p:nvPr/>
        </p:nvGrpSpPr>
        <p:grpSpPr>
          <a:xfrm>
            <a:off x="1105342" y="4750339"/>
            <a:ext cx="6179741" cy="1253420"/>
            <a:chOff x="306089" y="4685979"/>
            <a:chExt cx="6179741" cy="1253420"/>
          </a:xfrm>
        </p:grpSpPr>
        <p:pic>
          <p:nvPicPr>
            <p:cNvPr id="55" name="Picture 14">
              <a:extLst>
                <a:ext uri="{FF2B5EF4-FFF2-40B4-BE49-F238E27FC236}">
                  <a16:creationId xmlns:a16="http://schemas.microsoft.com/office/drawing/2014/main" id="{CC864BA7-E796-4B68-BB66-B82BB2DA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053" y="4768567"/>
              <a:ext cx="751710" cy="751710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11C1EFFE-3CCD-45EA-A868-79281157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3209" y="4685979"/>
              <a:ext cx="834298" cy="834298"/>
            </a:xfrm>
            <a:prstGeom prst="rect">
              <a:avLst/>
            </a:prstGeom>
          </p:spPr>
        </p:pic>
        <p:sp>
          <p:nvSpPr>
            <p:cNvPr id="57" name="Arrow: Left-Right 56">
              <a:extLst>
                <a:ext uri="{FF2B5EF4-FFF2-40B4-BE49-F238E27FC236}">
                  <a16:creationId xmlns:a16="http://schemas.microsoft.com/office/drawing/2014/main" id="{31FCC981-E8F5-4547-932B-C6CDEDCB5260}"/>
                </a:ext>
              </a:extLst>
            </p:cNvPr>
            <p:cNvSpPr/>
            <p:nvPr/>
          </p:nvSpPr>
          <p:spPr>
            <a:xfrm>
              <a:off x="1344812" y="4898866"/>
              <a:ext cx="3849624" cy="369333"/>
            </a:xfrm>
            <a:prstGeom prst="left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8016F9-4A94-4459-B825-5FB8F042B770}"/>
                </a:ext>
              </a:extLst>
            </p:cNvPr>
            <p:cNvSpPr txBox="1"/>
            <p:nvPr/>
          </p:nvSpPr>
          <p:spPr>
            <a:xfrm>
              <a:off x="306089" y="5565487"/>
              <a:ext cx="1073030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Browser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8C22E6-7D69-40BF-91B5-FF9F059D5B50}"/>
                </a:ext>
              </a:extLst>
            </p:cNvPr>
            <p:cNvSpPr txBox="1"/>
            <p:nvPr/>
          </p:nvSpPr>
          <p:spPr>
            <a:xfrm>
              <a:off x="4694885" y="5570067"/>
              <a:ext cx="1790945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Remote Server</a:t>
              </a:r>
            </a:p>
          </p:txBody>
        </p:sp>
      </p:grpSp>
      <p:pic>
        <p:nvPicPr>
          <p:cNvPr id="60" name="Picture 7">
            <a:extLst>
              <a:ext uri="{FF2B5EF4-FFF2-40B4-BE49-F238E27FC236}">
                <a16:creationId xmlns:a16="http://schemas.microsoft.com/office/drawing/2014/main" id="{D6FC3181-102E-4469-A006-450BD72CF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663" y="4753871"/>
            <a:ext cx="834575" cy="834575"/>
          </a:xfr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D6BC61D-4E04-4578-8A1F-07D4467C3341}"/>
              </a:ext>
            </a:extLst>
          </p:cNvPr>
          <p:cNvSpPr txBox="1"/>
          <p:nvPr/>
        </p:nvSpPr>
        <p:spPr>
          <a:xfrm>
            <a:off x="3220274" y="5629847"/>
            <a:ext cx="1545985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83A3C543-913F-478C-9CE6-8263BB39F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56009"/>
              </p:ext>
            </p:extLst>
          </p:nvPr>
        </p:nvGraphicFramePr>
        <p:xfrm>
          <a:off x="987963" y="1577533"/>
          <a:ext cx="5732517" cy="289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46128B8-08A7-477F-BA00-F61B1E53208A}"/>
              </a:ext>
            </a:extLst>
          </p:cNvPr>
          <p:cNvGrpSpPr/>
          <p:nvPr/>
        </p:nvGrpSpPr>
        <p:grpSpPr>
          <a:xfrm>
            <a:off x="6537362" y="1856657"/>
            <a:ext cx="4666675" cy="2564393"/>
            <a:chOff x="6537362" y="1856657"/>
            <a:chExt cx="4666675" cy="256439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31DF3E5-7E85-4EF2-A648-06567AD14CE4}"/>
                </a:ext>
              </a:extLst>
            </p:cNvPr>
            <p:cNvGrpSpPr/>
            <p:nvPr/>
          </p:nvGrpSpPr>
          <p:grpSpPr>
            <a:xfrm>
              <a:off x="6537362" y="1856657"/>
              <a:ext cx="4666675" cy="2564393"/>
              <a:chOff x="1991488" y="1409106"/>
              <a:chExt cx="9002746" cy="524149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2B98CD6-0B35-4E6F-8C2E-AE4F35921F57}"/>
                  </a:ext>
                </a:extLst>
              </p:cNvPr>
              <p:cNvGrpSpPr/>
              <p:nvPr/>
            </p:nvGrpSpPr>
            <p:grpSpPr>
              <a:xfrm>
                <a:off x="1991488" y="1409106"/>
                <a:ext cx="9002746" cy="5241493"/>
                <a:chOff x="1991488" y="1409106"/>
                <a:chExt cx="9002746" cy="5241493"/>
              </a:xfrm>
            </p:grpSpPr>
            <p:pic>
              <p:nvPicPr>
                <p:cNvPr id="16" name="Picture 1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DFF2724-1006-497B-B4D2-97F98A800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94819" y="3251007"/>
                  <a:ext cx="1399415" cy="1399415"/>
                </a:xfrm>
                <a:prstGeom prst="rect">
                  <a:avLst/>
                </a:prstGeom>
              </p:spPr>
            </p:pic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72CEA2A-6D99-444C-9B58-B887F101B7BE}"/>
                    </a:ext>
                  </a:extLst>
                </p:cNvPr>
                <p:cNvGrpSpPr/>
                <p:nvPr/>
              </p:nvGrpSpPr>
              <p:grpSpPr>
                <a:xfrm>
                  <a:off x="1991488" y="1409106"/>
                  <a:ext cx="9002745" cy="5241493"/>
                  <a:chOff x="1991488" y="1409106"/>
                  <a:chExt cx="9002745" cy="5241493"/>
                </a:xfrm>
              </p:grpSpPr>
              <p:pic>
                <p:nvPicPr>
                  <p:cNvPr id="6" name="Picture 5" descr="A picture containing drawing&#10;&#10;Description automatically generated">
                    <a:extLst>
                      <a:ext uri="{FF2B5EF4-FFF2-40B4-BE49-F238E27FC236}">
                        <a16:creationId xmlns:a16="http://schemas.microsoft.com/office/drawing/2014/main" id="{CCEDA5B0-262E-4D59-9138-3B0796988A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4762" y="3251007"/>
                    <a:ext cx="1399415" cy="1399415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 descr="A close up of a sign&#10;&#10;Description automatically generated">
                    <a:extLst>
                      <a:ext uri="{FF2B5EF4-FFF2-40B4-BE49-F238E27FC236}">
                        <a16:creationId xmlns:a16="http://schemas.microsoft.com/office/drawing/2014/main" id="{5950B074-2CB8-449D-8C49-5B934B716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94819" y="1409106"/>
                    <a:ext cx="1399414" cy="1399414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A picture containing drawing&#10;&#10;Description automatically generated">
                    <a:extLst>
                      <a:ext uri="{FF2B5EF4-FFF2-40B4-BE49-F238E27FC236}">
                        <a16:creationId xmlns:a16="http://schemas.microsoft.com/office/drawing/2014/main" id="{4D11C532-5BFC-4DFF-B20C-CCEAFDC86D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4763" y="1414045"/>
                    <a:ext cx="1399414" cy="1399414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 descr="A picture containing clock, sign, drawing&#10;&#10;Description automatically generated">
                    <a:extLst>
                      <a:ext uri="{FF2B5EF4-FFF2-40B4-BE49-F238E27FC236}">
                        <a16:creationId xmlns:a16="http://schemas.microsoft.com/office/drawing/2014/main" id="{CBA48F73-6EF2-483B-8B4A-3A1BA8919D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4762" y="5251184"/>
                    <a:ext cx="1399415" cy="1399415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id="{D6A51601-E855-433F-A1B8-EAF4A1CBC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91488" y="3513478"/>
                    <a:ext cx="3486150" cy="74294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7ED809B9-9B63-4178-A61E-361961D39C55}"/>
                  </a:ext>
                </a:extLst>
              </p:cNvPr>
              <p:cNvSpPr/>
              <p:nvPr/>
            </p:nvSpPr>
            <p:spPr>
              <a:xfrm>
                <a:off x="5766936" y="3715197"/>
                <a:ext cx="988907" cy="369332"/>
              </a:xfrm>
              <a:prstGeom prst="rightArrow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</p:grpSp>
        <p:pic>
          <p:nvPicPr>
            <p:cNvPr id="25" name="Picture 24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3B870401-76F5-45EB-AC32-BA7ADDEED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1" t="22245" r="34610" b="19430"/>
            <a:stretch/>
          </p:blipFill>
          <p:spPr>
            <a:xfrm>
              <a:off x="10478634" y="3736388"/>
              <a:ext cx="725403" cy="68466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1412-64B6-47A6-BA62-E60789B5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19A1F55C-E8F7-4D88-980D-C1BB1FEC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809E1F3F-D43F-42B5-A8A8-42A65DFB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Graphic spid="67" grpId="0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&amp; HT Browsers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3576A62-5C8C-4DD0-A6B0-97B88B45C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631066"/>
              </p:ext>
            </p:extLst>
          </p:nvPr>
        </p:nvGraphicFramePr>
        <p:xfrm>
          <a:off x="1755275" y="2603401"/>
          <a:ext cx="9124208" cy="375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6A0C0-0420-4C5F-A1B4-A1BB376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2745D7-58F6-4E3F-8006-89605FA24036}"/>
              </a:ext>
            </a:extLst>
          </p:cNvPr>
          <p:cNvSpPr/>
          <p:nvPr/>
        </p:nvSpPr>
        <p:spPr>
          <a:xfrm>
            <a:off x="882680" y="1274161"/>
            <a:ext cx="7807327" cy="11837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Browsers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or </a:t>
            </a:r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proxy-servers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do not prohibit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weak ciphers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1D4393-DEE9-4811-B37F-4D96AFC3732C}"/>
              </a:ext>
            </a:extLst>
          </p:cNvPr>
          <p:cNvGrpSpPr/>
          <p:nvPr/>
        </p:nvGrpSpPr>
        <p:grpSpPr>
          <a:xfrm>
            <a:off x="9792980" y="2523124"/>
            <a:ext cx="2173006" cy="2046093"/>
            <a:chOff x="2782411" y="465910"/>
            <a:chExt cx="3255149" cy="20460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7B3E6E-3F87-4F9D-A594-4293076AF308}"/>
                </a:ext>
              </a:extLst>
            </p:cNvPr>
            <p:cNvSpPr/>
            <p:nvPr/>
          </p:nvSpPr>
          <p:spPr>
            <a:xfrm>
              <a:off x="2782411" y="465910"/>
              <a:ext cx="3255149" cy="2046093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3D3FDED1-92D8-49B3-81B7-0A3E8DDCB356}"/>
                </a:ext>
              </a:extLst>
            </p:cNvPr>
            <p:cNvSpPr txBox="1"/>
            <p:nvPr/>
          </p:nvSpPr>
          <p:spPr>
            <a:xfrm>
              <a:off x="3259117" y="765553"/>
              <a:ext cx="2301737" cy="14468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>
                  <a:solidFill>
                    <a:srgbClr val="C0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+mn-lt"/>
                </a:rPr>
                <a:t>No warning </a:t>
              </a:r>
              <a:r>
                <a:rPr lang="en-US" sz="2400" dirty="0">
                  <a:latin typeface="Roboto Condensed Light" panose="02000000000000000000" pitchFamily="2" charset="0"/>
                  <a:ea typeface="Roboto Condensed Light" panose="02000000000000000000" pitchFamily="2" charset="0"/>
                  <a:cs typeface="+mn-lt"/>
                </a:rPr>
                <a:t>is shown to user</a:t>
              </a:r>
              <a:endParaRPr lang="en-US" sz="2400" kern="12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5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B70BB7-4CC4-468B-B526-33CB656E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2392F8-2E06-4E04-A948-9BAD08B1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FB03C3-F01F-40B3-AFC9-73A3C9A99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B37AE2-6CBB-4D6E-9959-6D90A27FB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17BF66-18C0-4F38-9400-163801E3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C0BF17-426A-4769-A674-723329D49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8DB68C-93D2-41D0-ADE8-DF404BEB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&amp; HT Browsers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6A0C0-0420-4C5F-A1B4-A1BB376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45A549-A4A7-4D01-9003-FB8A34C12FF1}"/>
              </a:ext>
            </a:extLst>
          </p:cNvPr>
          <p:cNvSpPr/>
          <p:nvPr/>
        </p:nvSpPr>
        <p:spPr>
          <a:xfrm>
            <a:off x="1455003" y="2604765"/>
            <a:ext cx="7405692" cy="1696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UC Mini browser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(</a:t>
            </a:r>
            <a:r>
              <a:rPr lang="en-US" sz="2800" b="1" dirty="0">
                <a:latin typeface="Lato" panose="020F0502020204030203" pitchFamily="34" charset="0"/>
              </a:rPr>
              <a:t>100,000,000+</a:t>
            </a:r>
            <a:r>
              <a:rPr lang="en-US" sz="2800" dirty="0">
                <a:latin typeface="Lato" panose="020F0502020204030203" pitchFamily="34" charset="0"/>
              </a:rPr>
              <a:t> downloads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)</a:t>
            </a:r>
            <a:endParaRPr lang="en-US" sz="2800" u="sng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  <a:p>
            <a:pPr lvl="0" algn="ctr"/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supported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RC4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encryption algorithm </a:t>
            </a:r>
          </a:p>
          <a:p>
            <a:pPr lvl="0" algn="ctr"/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MD5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hash algorithm till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2019</a:t>
            </a:r>
            <a:r>
              <a:rPr lang="en-US" sz="2800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!</a:t>
            </a:r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9AD0959-3250-45AB-9B68-C59C71EC2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1" t="22245" r="34610" b="19430"/>
          <a:stretch/>
        </p:blipFill>
        <p:spPr>
          <a:xfrm>
            <a:off x="9602414" y="2879682"/>
            <a:ext cx="1133763" cy="1146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98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&amp; HT Browsers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3576A62-5C8C-4DD0-A6B0-97B88B45C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945926"/>
              </p:ext>
            </p:extLst>
          </p:nvPr>
        </p:nvGraphicFramePr>
        <p:xfrm>
          <a:off x="882680" y="2865729"/>
          <a:ext cx="9124208" cy="2669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6A0C0-0420-4C5F-A1B4-A1BB376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2745D7-58F6-4E3F-8006-89605FA24036}"/>
              </a:ext>
            </a:extLst>
          </p:cNvPr>
          <p:cNvSpPr/>
          <p:nvPr/>
        </p:nvSpPr>
        <p:spPr>
          <a:xfrm>
            <a:off x="882680" y="1274161"/>
            <a:ext cx="9674484" cy="11837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Browsers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or </a:t>
            </a:r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proxy-servers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do not validate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certificate chains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properly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B8BE5-750A-4686-AC44-531A188CE61A}"/>
              </a:ext>
            </a:extLst>
          </p:cNvPr>
          <p:cNvGrpSpPr/>
          <p:nvPr/>
        </p:nvGrpSpPr>
        <p:grpSpPr>
          <a:xfrm>
            <a:off x="9792980" y="2523124"/>
            <a:ext cx="2173006" cy="2046093"/>
            <a:chOff x="2782411" y="465910"/>
            <a:chExt cx="3255149" cy="20460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0A045C-63EF-4337-964C-5D22B38FA712}"/>
                </a:ext>
              </a:extLst>
            </p:cNvPr>
            <p:cNvSpPr/>
            <p:nvPr/>
          </p:nvSpPr>
          <p:spPr>
            <a:xfrm>
              <a:off x="2782411" y="465910"/>
              <a:ext cx="3255149" cy="2046093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6CE5F56-EA0F-4520-B147-6B614D6893B4}"/>
                </a:ext>
              </a:extLst>
            </p:cNvPr>
            <p:cNvSpPr txBox="1"/>
            <p:nvPr/>
          </p:nvSpPr>
          <p:spPr>
            <a:xfrm>
              <a:off x="3259117" y="765553"/>
              <a:ext cx="2301737" cy="14468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>
                  <a:solidFill>
                    <a:srgbClr val="C0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+mn-lt"/>
                </a:rPr>
                <a:t>No warning </a:t>
              </a:r>
              <a:r>
                <a:rPr lang="en-US" sz="2400" dirty="0">
                  <a:latin typeface="Roboto Condensed Light" panose="02000000000000000000" pitchFamily="2" charset="0"/>
                  <a:ea typeface="Roboto Condensed Light" panose="02000000000000000000" pitchFamily="2" charset="0"/>
                  <a:cs typeface="+mn-lt"/>
                </a:rPr>
                <a:t>is shown to user</a:t>
              </a:r>
              <a:endParaRPr lang="en-US" sz="2400" kern="12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E47E36-AB8D-4DFE-A3BC-2BE393736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39863B-874A-41A8-A948-5BBB4C275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FBFA4E-A3E8-4371-AA42-4A4E9935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98DD26-BA9D-4B6B-AB12-C06FF606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15330B-B549-48A1-AB6B-2F9DCCF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32899-D8FF-45F0-98C9-F299D87A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365632-C6B0-4C16-A2AD-60A575772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3DB339-8D22-4BA6-8405-D112BB29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TI &amp; HT Browsers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6A0C0-0420-4C5F-A1B4-A1BB376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2745D7-58F6-4E3F-8006-89605FA24036}"/>
              </a:ext>
            </a:extLst>
          </p:cNvPr>
          <p:cNvSpPr/>
          <p:nvPr/>
        </p:nvSpPr>
        <p:spPr>
          <a:xfrm>
            <a:off x="396810" y="1552436"/>
            <a:ext cx="8224935" cy="11837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All 34 </a:t>
            </a:r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Browsers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or </a:t>
            </a:r>
            <a:r>
              <a:rPr lang="en-US" sz="24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proxy-servers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 still support weak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TLSv1 </a:t>
            </a:r>
            <a:r>
              <a:rPr lang="en-US" sz="2400" b="1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B3B0B4-AB29-4A31-804D-95CE11F50747}"/>
              </a:ext>
            </a:extLst>
          </p:cNvPr>
          <p:cNvSpPr/>
          <p:nvPr/>
        </p:nvSpPr>
        <p:spPr>
          <a:xfrm>
            <a:off x="1068449" y="3370321"/>
            <a:ext cx="8779402" cy="9422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Proxy-servers of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UC Mini browser</a:t>
            </a:r>
            <a:r>
              <a:rPr lang="en-US" sz="2400" b="1" dirty="0">
                <a:latin typeface="Lato" panose="020F0502020204030203" pitchFamily="34" charset="0"/>
                <a:ea typeface="Roboto Condensed Light" panose="02000000000000000000" pitchFamily="2" charset="0"/>
              </a:rPr>
              <a:t> </a:t>
            </a:r>
            <a:r>
              <a:rPr lang="en-US" sz="2400" dirty="0">
                <a:latin typeface="Lato" panose="020F0502020204030203" pitchFamily="34" charset="0"/>
                <a:ea typeface="Roboto Condensed Light" panose="02000000000000000000" pitchFamily="2" charset="0"/>
              </a:rPr>
              <a:t>till 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2019 </a:t>
            </a: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in</a:t>
            </a:r>
            <a:r>
              <a:rPr lang="en-US" sz="24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data-saving </a:t>
            </a: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mode</a:t>
            </a:r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B227C61-BF4A-4C35-BE36-52526AAD0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1" t="22245" r="34610" b="19430"/>
          <a:stretch/>
        </p:blipFill>
        <p:spPr>
          <a:xfrm>
            <a:off x="10169295" y="3171172"/>
            <a:ext cx="1133763" cy="1146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8812C41-C347-42B6-9D25-EC2356BBA15B}"/>
              </a:ext>
            </a:extLst>
          </p:cNvPr>
          <p:cNvGrpSpPr/>
          <p:nvPr/>
        </p:nvGrpSpPr>
        <p:grpSpPr>
          <a:xfrm>
            <a:off x="8919750" y="1306728"/>
            <a:ext cx="2499090" cy="1045439"/>
            <a:chOff x="3570715" y="313233"/>
            <a:chExt cx="3514866" cy="2058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6D9C3F-2CEC-4ACA-93D8-5472956B5175}"/>
                </a:ext>
              </a:extLst>
            </p:cNvPr>
            <p:cNvSpPr/>
            <p:nvPr/>
          </p:nvSpPr>
          <p:spPr>
            <a:xfrm>
              <a:off x="3570715" y="313233"/>
              <a:ext cx="3514866" cy="205852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053FE220-1326-4DD7-A931-699D3231B13A}"/>
                </a:ext>
              </a:extLst>
            </p:cNvPr>
            <p:cNvSpPr txBox="1"/>
            <p:nvPr/>
          </p:nvSpPr>
          <p:spPr>
            <a:xfrm>
              <a:off x="4085455" y="614697"/>
              <a:ext cx="2485386" cy="1455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BEAST, SLOTH</a:t>
              </a:r>
              <a:endParaRPr lang="en-US" sz="2000" u="none" kern="1200" dirty="0">
                <a:latin typeface="Lato" panose="020F0502020204030203" pitchFamily="34" charset="0"/>
                <a:ea typeface="Roboto Condensed Light" panose="02000000000000000000" pitchFamily="2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680ACC6B-A387-428D-852D-2CFEB3DEB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939" y="5199864"/>
            <a:ext cx="933319" cy="933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458334-50C7-45B6-9264-B65D02C9C8DA}"/>
              </a:ext>
            </a:extLst>
          </p:cNvPr>
          <p:cNvSpPr txBox="1"/>
          <p:nvPr/>
        </p:nvSpPr>
        <p:spPr>
          <a:xfrm>
            <a:off x="622428" y="6209924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42598435-363D-47B8-9976-B74A99E87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924" y="5198791"/>
            <a:ext cx="930166" cy="9301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AFB870-A697-45D7-B195-F8D37FA4B476}"/>
              </a:ext>
            </a:extLst>
          </p:cNvPr>
          <p:cNvSpPr txBox="1"/>
          <p:nvPr/>
        </p:nvSpPr>
        <p:spPr>
          <a:xfrm>
            <a:off x="3497534" y="6216466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F6721378-B380-4669-86AD-64DEB264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971" y="4961364"/>
            <a:ext cx="1167593" cy="1167593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622596-CA2A-429C-B86C-1E3E8E574CCC}"/>
              </a:ext>
            </a:extLst>
          </p:cNvPr>
          <p:cNvSpPr txBox="1"/>
          <p:nvPr/>
        </p:nvSpPr>
        <p:spPr>
          <a:xfrm>
            <a:off x="6601146" y="6255329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D68639-3A01-4CB4-B269-493B6AE52ECF}"/>
              </a:ext>
            </a:extLst>
          </p:cNvPr>
          <p:cNvGrpSpPr/>
          <p:nvPr/>
        </p:nvGrpSpPr>
        <p:grpSpPr>
          <a:xfrm>
            <a:off x="1906875" y="5164485"/>
            <a:ext cx="1736556" cy="1045439"/>
            <a:chOff x="3570715" y="313233"/>
            <a:chExt cx="3514866" cy="2058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96E63D-3719-4972-ACFA-59920B6A62B0}"/>
                </a:ext>
              </a:extLst>
            </p:cNvPr>
            <p:cNvSpPr/>
            <p:nvPr/>
          </p:nvSpPr>
          <p:spPr>
            <a:xfrm>
              <a:off x="3570715" y="313233"/>
              <a:ext cx="3514866" cy="205852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4F0A003B-3774-4FE7-A5A1-D361FB2D615E}"/>
                </a:ext>
              </a:extLst>
            </p:cNvPr>
            <p:cNvSpPr txBox="1"/>
            <p:nvPr/>
          </p:nvSpPr>
          <p:spPr>
            <a:xfrm>
              <a:off x="4085455" y="614697"/>
              <a:ext cx="2485386" cy="145559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TLSv1.2</a:t>
              </a:r>
              <a:endParaRPr lang="en-US" sz="2000" u="none" kern="1200" dirty="0">
                <a:latin typeface="Lato" panose="020F0502020204030203" pitchFamily="34" charset="0"/>
                <a:ea typeface="Roboto Condensed Light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39D74D-9FD3-44D2-BEB2-C65F837B5B87}"/>
              </a:ext>
            </a:extLst>
          </p:cNvPr>
          <p:cNvGrpSpPr/>
          <p:nvPr/>
        </p:nvGrpSpPr>
        <p:grpSpPr>
          <a:xfrm>
            <a:off x="5216175" y="5083518"/>
            <a:ext cx="1736556" cy="1045439"/>
            <a:chOff x="3570715" y="313233"/>
            <a:chExt cx="3514866" cy="2058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6CCA13-6096-4898-AB81-2825C442C022}"/>
                </a:ext>
              </a:extLst>
            </p:cNvPr>
            <p:cNvSpPr/>
            <p:nvPr/>
          </p:nvSpPr>
          <p:spPr>
            <a:xfrm>
              <a:off x="3570715" y="313233"/>
              <a:ext cx="3514866" cy="205852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3BFEC4C9-A1CE-4887-9CE1-67D1217809E7}"/>
                </a:ext>
              </a:extLst>
            </p:cNvPr>
            <p:cNvSpPr txBox="1"/>
            <p:nvPr/>
          </p:nvSpPr>
          <p:spPr>
            <a:xfrm>
              <a:off x="4085455" y="614697"/>
              <a:ext cx="2485386" cy="1455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SSLv3 / TLSv1</a:t>
              </a:r>
              <a:endParaRPr lang="en-US" sz="2000" u="none" kern="1200" dirty="0">
                <a:latin typeface="Lato" panose="020F0502020204030203" pitchFamily="34" charset="0"/>
                <a:ea typeface="Roboto Condensed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8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6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86875F-6531-4CD2-B106-01EC4117AA3F}"/>
              </a:ext>
            </a:extLst>
          </p:cNvPr>
          <p:cNvSpPr/>
          <p:nvPr/>
        </p:nvSpPr>
        <p:spPr>
          <a:xfrm>
            <a:off x="3050981" y="3271111"/>
            <a:ext cx="3968527" cy="78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November 2018 – October 2019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496A7B-6C48-449B-881E-50CB98DFFE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Results :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A2431-3E48-45EE-8353-57BA3409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457136-893F-4FA1-862D-54F4ED969767}"/>
              </a:ext>
            </a:extLst>
          </p:cNvPr>
          <p:cNvSpPr/>
          <p:nvPr/>
        </p:nvSpPr>
        <p:spPr>
          <a:xfrm>
            <a:off x="4157479" y="4279901"/>
            <a:ext cx="1755530" cy="78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34 Browsers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1CC32D-DBCC-4140-8E3B-95D9E008F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819908"/>
              </p:ext>
            </p:extLst>
          </p:nvPr>
        </p:nvGraphicFramePr>
        <p:xfrm>
          <a:off x="209797" y="1114141"/>
          <a:ext cx="9650896" cy="450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B4C91-1EB3-4A50-A5CC-F0BE40533CEC}"/>
              </a:ext>
            </a:extLst>
          </p:cNvPr>
          <p:cNvSpPr/>
          <p:nvPr/>
        </p:nvSpPr>
        <p:spPr>
          <a:xfrm>
            <a:off x="72582" y="2578099"/>
            <a:ext cx="12046833" cy="2009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TLS is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severely downgraded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in </a:t>
            </a:r>
            <a:r>
              <a:rPr lang="en-US" sz="2800" b="1" dirty="0">
                <a:solidFill>
                  <a:srgbClr val="C00000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most</a:t>
            </a:r>
            <a:r>
              <a:rPr lang="en-US" sz="2800" dirty="0">
                <a:latin typeface="Lato" panose="020F0502020204030203" pitchFamily="34" charset="0"/>
                <a:ea typeface="Roboto Condensed Light" panose="02000000000000000000" pitchFamily="2" charset="0"/>
              </a:rPr>
              <a:t> of the </a:t>
            </a:r>
            <a:r>
              <a:rPr lang="en-US" sz="2800" u="sng" dirty="0">
                <a:latin typeface="Lato" panose="020F0502020204030203" pitchFamily="34" charset="0"/>
                <a:ea typeface="Roboto Condensed Light" panose="02000000000000000000" pitchFamily="2" charset="0"/>
              </a:rPr>
              <a:t>proxy-based mobile browsers</a:t>
            </a:r>
            <a:endParaRPr lang="en-US" sz="2800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EC2F3-88E0-4AEA-9D70-F75EC2F09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91BC41-011D-45A7-8146-6AB21466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D0A39-B4B2-4031-9C14-EAB1C982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1E15A7-27F0-4371-A8ED-E7B826E9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B8D29C-9456-4DDB-9FBF-02269A55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DABF0C-4201-47B0-9673-B9ED70C7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5B2128-5F9D-4286-8397-6155C5FE4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59E9E-C6F3-4C9F-AC83-1FAA7F0B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D548B6-863E-43A7-A597-887B5EA14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B42FD3-CAD9-473D-82EA-7B4E5AC4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">
                                            <p:graphicEl>
                                              <a:dgm id="{FF8EC2F3-88E0-4AEA-9D70-F75EC2F09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7">
                                            <p:graphicEl>
                                              <a:dgm id="{FF8EC2F3-88E0-4AEA-9D70-F75EC2F09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">
                                            <p:graphicEl>
                                              <a:dgm id="{9D91BC41-011D-45A7-8146-6AB21466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7">
                                            <p:graphicEl>
                                              <a:dgm id="{9D91BC41-011D-45A7-8146-6AB21466F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7">
                                            <p:graphicEl>
                                              <a:dgm id="{8E0D0A39-B4B2-4031-9C14-EAB1C982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graphicEl>
                                              <a:dgm id="{8E0D0A39-B4B2-4031-9C14-EAB1C9829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">
                                            <p:graphicEl>
                                              <a:dgm id="{CF1E15A7-27F0-4371-A8ED-E7B826E9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0" dur="indefinite"/>
                                        <p:tgtEl>
                                          <p:spTgt spid="7">
                                            <p:graphicEl>
                                              <a:dgm id="{CF1E15A7-27F0-4371-A8ED-E7B826E95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>
                                            <p:graphicEl>
                                              <a:dgm id="{BFB8D29C-9456-4DDB-9FBF-02269A55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graphicEl>
                                              <a:dgm id="{BFB8D29C-9456-4DDB-9FBF-02269A55C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>
                                            <p:graphicEl>
                                              <a:dgm id="{E7DABF0C-4201-47B0-9673-B9ED70C7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graphicEl>
                                              <a:dgm id="{E7DABF0C-4201-47B0-9673-B9ED70C7E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>
                                            <p:graphicEl>
                                              <a:dgm id="{E85B2128-5F9D-4286-8397-6155C5FE4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graphicEl>
                                              <a:dgm id="{E85B2128-5F9D-4286-8397-6155C5FE4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7">
                                            <p:graphicEl>
                                              <a:dgm id="{E5559E9E-C6F3-4C9F-AC83-1FAA7F0B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graphicEl>
                                              <a:dgm id="{E5559E9E-C6F3-4C9F-AC83-1FAA7F0B7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7">
                                            <p:graphicEl>
                                              <a:dgm id="{F5D548B6-863E-43A7-A597-887B5EA14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5" dur="indefinite"/>
                                        <p:tgtEl>
                                          <p:spTgt spid="7">
                                            <p:graphicEl>
                                              <a:dgm id="{F5D548B6-863E-43A7-A597-887B5EA14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7">
                                            <p:graphicEl>
                                              <a:dgm id="{F7B42FD3-CAD9-473D-82EA-7B4E5AC4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8" dur="indefinite"/>
                                        <p:tgtEl>
                                          <p:spTgt spid="7">
                                            <p:graphicEl>
                                              <a:dgm id="{F7B42FD3-CAD9-473D-82EA-7B4E5AC42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722894C-6CFF-4C0A-9036-B6A59886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89" y="6826533"/>
            <a:ext cx="11265621" cy="152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D6C7FB-A916-4CA5-8FB2-B8F265324E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Recommendations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F5373B-AB10-45F5-8E9C-4C9AB10FF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501710"/>
              </p:ext>
            </p:extLst>
          </p:nvPr>
        </p:nvGraphicFramePr>
        <p:xfrm>
          <a:off x="-118234" y="1237736"/>
          <a:ext cx="11883295" cy="513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65BDD9D-A489-472C-A812-B989A81C95B3}"/>
              </a:ext>
            </a:extLst>
          </p:cNvPr>
          <p:cNvGrpSpPr/>
          <p:nvPr/>
        </p:nvGrpSpPr>
        <p:grpSpPr>
          <a:xfrm>
            <a:off x="117468" y="1430881"/>
            <a:ext cx="1633228" cy="1586105"/>
            <a:chOff x="882680" y="2247105"/>
            <a:chExt cx="1633228" cy="15861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E7D311-388F-4014-BBAE-F4EA225DA1FA}"/>
                </a:ext>
              </a:extLst>
            </p:cNvPr>
            <p:cNvSpPr txBox="1"/>
            <p:nvPr/>
          </p:nvSpPr>
          <p:spPr>
            <a:xfrm>
              <a:off x="882680" y="3433100"/>
              <a:ext cx="1633228" cy="400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Proxy Server</a:t>
              </a:r>
            </a:p>
          </p:txBody>
        </p:sp>
        <p:pic>
          <p:nvPicPr>
            <p:cNvPr id="10" name="Content Placeholder 7">
              <a:extLst>
                <a:ext uri="{FF2B5EF4-FFF2-40B4-BE49-F238E27FC236}">
                  <a16:creationId xmlns:a16="http://schemas.microsoft.com/office/drawing/2014/main" id="{72089E74-9CFD-43DD-8632-A9AE6EDF1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8579" y="2247105"/>
              <a:ext cx="1106812" cy="110681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3361B-D9D4-4FAD-B911-B20D557B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7DFE8C-C643-4A95-8C9E-2DE3AEEB439A}"/>
              </a:ext>
            </a:extLst>
          </p:cNvPr>
          <p:cNvGrpSpPr/>
          <p:nvPr/>
        </p:nvGrpSpPr>
        <p:grpSpPr>
          <a:xfrm>
            <a:off x="350204" y="4134996"/>
            <a:ext cx="1139975" cy="1445994"/>
            <a:chOff x="860025" y="4166380"/>
            <a:chExt cx="1139975" cy="1445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637F4-168B-4674-AE86-E1C1B71B896F}"/>
                </a:ext>
              </a:extLst>
            </p:cNvPr>
            <p:cNvSpPr txBox="1"/>
            <p:nvPr/>
          </p:nvSpPr>
          <p:spPr>
            <a:xfrm>
              <a:off x="860025" y="5212264"/>
              <a:ext cx="1139975" cy="400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  <a:ea typeface="Roboto Condensed Light" panose="02000000000000000000" pitchFamily="2" charset="0"/>
                  <a:cs typeface="Calibri"/>
                </a:rPr>
                <a:t>Browser</a:t>
              </a:r>
            </a:p>
          </p:txBody>
        </p: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F39E627C-86CB-43C8-9BC7-E8FBE270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1546" y="4166380"/>
              <a:ext cx="930166" cy="930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7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A8C5C-DBCD-487C-AA14-0DFB29A3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EC85E1-B7ED-4206-8233-B2E4B0B8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B05B0C-C334-49E0-9BDC-16BDBB2B2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306677-5789-4C08-8989-96A2CB72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AC8010-C2CC-4AD6-B366-C8CC4D5F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51AAF1-8D56-4106-B3E2-B59C94FF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AEE26-EA81-4F8F-8831-8266D34A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84475A-CA03-4B25-8075-B582963D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722894C-6CFF-4C0A-9036-B6A59886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89" y="6826533"/>
            <a:ext cx="11265621" cy="152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D6C7FB-A916-4CA5-8FB2-B8F265324E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Responsible Disclosure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3361B-D9D4-4FAD-B911-B20D557B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BFE18B-776A-4AEC-B89C-D68F9CBAD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194672"/>
              </p:ext>
            </p:extLst>
          </p:nvPr>
        </p:nvGraphicFramePr>
        <p:xfrm>
          <a:off x="-981584" y="1356386"/>
          <a:ext cx="12029804" cy="486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9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A1F55C-E8F7-4D88-980D-C1BB1FEC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E1F3F-D43F-42B5-A8A8-42A65DFB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19D820-8E8F-421C-B9A2-2FDB0D90D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3EBA5A-9349-4D2C-BFA0-DFD5D80C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1BA92C-6E76-446D-8A45-DB2F17BDF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5D6C1-08C8-4704-925F-94A7BDAE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7C2127-55C2-4C3C-9B71-5A505F1D5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277381"/>
              </p:ext>
            </p:extLst>
          </p:nvPr>
        </p:nvGraphicFramePr>
        <p:xfrm>
          <a:off x="-1508674" y="1343416"/>
          <a:ext cx="14839096" cy="479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73564BD-F27A-43D2-A8AD-8CAFA28F8721}"/>
              </a:ext>
            </a:extLst>
          </p:cNvPr>
          <p:cNvSpPr/>
          <p:nvPr/>
        </p:nvSpPr>
        <p:spPr>
          <a:xfrm>
            <a:off x="204957" y="2616897"/>
            <a:ext cx="1027267" cy="923977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6C0415-D663-4244-89E7-7214FD662FE9}"/>
              </a:ext>
            </a:extLst>
          </p:cNvPr>
          <p:cNvSpPr/>
          <p:nvPr/>
        </p:nvSpPr>
        <p:spPr>
          <a:xfrm>
            <a:off x="204957" y="3856475"/>
            <a:ext cx="1083816" cy="1027311"/>
          </a:xfrm>
          <a:prstGeom prst="ellipse">
            <a:avLst/>
          </a:prstGeom>
          <a:blipFill>
            <a:blip r:embed="rId9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EEB4CA-6851-46B3-9F77-423C19EF807B}"/>
              </a:ext>
            </a:extLst>
          </p:cNvPr>
          <p:cNvSpPr/>
          <p:nvPr/>
        </p:nvSpPr>
        <p:spPr>
          <a:xfrm>
            <a:off x="187258" y="5006915"/>
            <a:ext cx="993320" cy="993320"/>
          </a:xfrm>
          <a:prstGeom prst="ellipse">
            <a:avLst/>
          </a:prstGeom>
          <a:blipFill>
            <a:blip r:embed="rId10"/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8341784-2E1B-499E-8A4B-CFEF12E9F9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1" y="1430881"/>
            <a:ext cx="923977" cy="9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0A8C5C-DBCD-487C-AA14-0DFB29A3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EC85E1-B7ED-4206-8233-B2E4B0B8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B05B0C-C334-49E0-9BDC-16BDBB2B2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306677-5789-4C08-8989-96A2CB72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C8010-C2CC-4AD6-B366-C8CC4D5F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1AAF1-8D56-4106-B3E2-B59C94FF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AEE26-EA81-4F8F-8831-8266D34A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4475A-CA03-4B25-8075-B582963D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722894C-6CFF-4C0A-9036-B6A59886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89" y="6826533"/>
            <a:ext cx="11265621" cy="152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3361B-D9D4-4FAD-B911-B20D557B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48BDB37-1CCA-43D9-9432-63D24AB7939F}"/>
              </a:ext>
            </a:extLst>
          </p:cNvPr>
          <p:cNvSpPr/>
          <p:nvPr/>
        </p:nvSpPr>
        <p:spPr>
          <a:xfrm>
            <a:off x="463190" y="2000973"/>
            <a:ext cx="11265620" cy="2856053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  <a:t>Website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  <a:t> : </a:t>
            </a:r>
            <a:r>
              <a:rPr lang="en-US" sz="2400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  <a:hlinkClick r:id="rId3"/>
              </a:rPr>
              <a:t>https://sites.google.com/view/joyantadebnath/when-tls-meets-proxy-on-mobile</a:t>
            </a:r>
            <a:br>
              <a:rPr lang="en-US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br>
              <a:rPr lang="en-US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  <a:t>Source Code</a:t>
            </a:r>
            <a:r>
              <a:rPr lang="en-US" sz="3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  <a:t> 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  <a:t>: </a:t>
            </a:r>
            <a:r>
              <a:rPr lang="en-US" sz="2400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  <a:hlinkClick r:id="rId4"/>
              </a:rPr>
              <a:t>https://github.com/joyantaDebnath/When-TLS-Meets-Proxy-on-Mobile</a:t>
            </a:r>
            <a:br>
              <a:rPr lang="en-US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br>
              <a:rPr lang="en-US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Calibri Light"/>
              </a:rPr>
            </a:br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7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7F4B4-C5A0-4528-BE52-0ACA025E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FA3237F-65C7-45FB-B130-43D88EDC886D}"/>
              </a:ext>
            </a:extLst>
          </p:cNvPr>
          <p:cNvSpPr/>
          <p:nvPr/>
        </p:nvSpPr>
        <p:spPr>
          <a:xfrm>
            <a:off x="3019439" y="2271904"/>
            <a:ext cx="6150072" cy="186293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Raleway" pitchFamily="2" charset="0"/>
                <a:ea typeface="Roboto Condensed Light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87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Research Question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70E80E0-A5EA-4BA1-8285-9CEC507B24E2}"/>
              </a:ext>
            </a:extLst>
          </p:cNvPr>
          <p:cNvSpPr/>
          <p:nvPr/>
        </p:nvSpPr>
        <p:spPr>
          <a:xfrm>
            <a:off x="2656099" y="4790291"/>
            <a:ext cx="6562722" cy="159321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What are the </a:t>
            </a:r>
            <a:r>
              <a:rPr lang="en-US" sz="2800" b="1" dirty="0">
                <a:solidFill>
                  <a:srgbClr val="C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security implications</a:t>
            </a:r>
            <a:r>
              <a:rPr lang="en-US" sz="28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of </a:t>
            </a:r>
          </a:p>
          <a:p>
            <a:pPr algn="ctr"/>
            <a:r>
              <a:rPr lang="en-US" sz="2800" b="1" u="sng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proxy-based mobile browsers</a:t>
            </a:r>
            <a:r>
              <a:rPr lang="en-US" sz="28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F205CD-8A79-462F-9336-D74435910CE2}"/>
              </a:ext>
            </a:extLst>
          </p:cNvPr>
          <p:cNvGrpSpPr/>
          <p:nvPr/>
        </p:nvGrpSpPr>
        <p:grpSpPr>
          <a:xfrm>
            <a:off x="2404830" y="2723784"/>
            <a:ext cx="7382337" cy="1629900"/>
            <a:chOff x="2496307" y="2014929"/>
            <a:chExt cx="7382337" cy="1629900"/>
          </a:xfrm>
        </p:grpSpPr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62491E20-E083-4262-AB08-A5D3E757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0419" y="2131454"/>
              <a:ext cx="967246" cy="967246"/>
            </a:xfrm>
            <a:prstGeom prst="rect">
              <a:avLst/>
            </a:prstGeom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A03F2E1C-3D82-4C27-B6E7-462952B7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79974" y="2014929"/>
              <a:ext cx="1073515" cy="1073515"/>
            </a:xfrm>
            <a:prstGeom prst="rect">
              <a:avLst/>
            </a:prstGeom>
          </p:spPr>
        </p:pic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D3F0ADEA-82F2-48ED-BA32-A049C1857B43}"/>
                </a:ext>
              </a:extLst>
            </p:cNvPr>
            <p:cNvSpPr/>
            <p:nvPr/>
          </p:nvSpPr>
          <p:spPr>
            <a:xfrm>
              <a:off x="3561610" y="2238123"/>
              <a:ext cx="4937760" cy="566964"/>
            </a:xfrm>
            <a:prstGeom prst="leftRigh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76F0CB-5E8A-418F-A253-CDB19EAD80C7}"/>
                </a:ext>
              </a:extLst>
            </p:cNvPr>
            <p:cNvSpPr txBox="1"/>
            <p:nvPr/>
          </p:nvSpPr>
          <p:spPr>
            <a:xfrm>
              <a:off x="2496307" y="3275497"/>
              <a:ext cx="1044637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Browser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B535C4-7D6B-4482-8B06-8A9E07E4E09A}"/>
                </a:ext>
              </a:extLst>
            </p:cNvPr>
            <p:cNvSpPr txBox="1"/>
            <p:nvPr/>
          </p:nvSpPr>
          <p:spPr>
            <a:xfrm>
              <a:off x="8155106" y="3275497"/>
              <a:ext cx="1723538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Remote Server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93B149-A543-4468-8C07-D52945C5FF17}"/>
              </a:ext>
            </a:extLst>
          </p:cNvPr>
          <p:cNvSpPr txBox="1"/>
          <p:nvPr/>
        </p:nvSpPr>
        <p:spPr>
          <a:xfrm>
            <a:off x="4890183" y="3984352"/>
            <a:ext cx="1989263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F78EEF3-8B05-444E-9A1B-4AA1A8217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346" y="2589880"/>
            <a:ext cx="1281159" cy="1281159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59CF6B-2A33-4CAD-B859-74D82D432E6C}"/>
              </a:ext>
            </a:extLst>
          </p:cNvPr>
          <p:cNvGrpSpPr/>
          <p:nvPr/>
        </p:nvGrpSpPr>
        <p:grpSpPr>
          <a:xfrm>
            <a:off x="4117073" y="1395886"/>
            <a:ext cx="3535482" cy="2472490"/>
            <a:chOff x="4090055" y="1732879"/>
            <a:chExt cx="3535482" cy="24724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8FA234-3FC6-47C2-A0A4-C2067E17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8509" y="2686795"/>
              <a:ext cx="1518574" cy="1518574"/>
            </a:xfrm>
            <a:prstGeom prst="rect">
              <a:avLst/>
            </a:prstGeom>
          </p:spPr>
        </p:pic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6903810F-1C76-41D1-AAAE-AA2F7608E998}"/>
                </a:ext>
              </a:extLst>
            </p:cNvPr>
            <p:cNvSpPr/>
            <p:nvPr/>
          </p:nvSpPr>
          <p:spPr>
            <a:xfrm>
              <a:off x="4090055" y="1732879"/>
              <a:ext cx="3535482" cy="578524"/>
            </a:xfrm>
            <a:prstGeom prst="round2Diag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When </a:t>
              </a:r>
              <a:r>
                <a:rPr lang="en-US" sz="2800" b="1" u="sng" dirty="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TLS</a:t>
              </a:r>
              <a:r>
                <a:rPr lang="en-US" sz="2800" dirty="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is in place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07B24-0869-421C-833B-02B92DED97A6}"/>
              </a:ext>
            </a:extLst>
          </p:cNvPr>
          <p:cNvGrpSpPr/>
          <p:nvPr/>
        </p:nvGrpSpPr>
        <p:grpSpPr>
          <a:xfrm>
            <a:off x="6828929" y="1715303"/>
            <a:ext cx="4508088" cy="2552563"/>
            <a:chOff x="6219332" y="1715303"/>
            <a:chExt cx="4508088" cy="2552563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F59ADCE-DDA5-479C-BA0C-E3C4222B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1643">
              <a:off x="6219332" y="1773819"/>
              <a:ext cx="4508088" cy="2494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Rectangle: Diagonal Corners Rounded 31">
              <a:extLst>
                <a:ext uri="{FF2B5EF4-FFF2-40B4-BE49-F238E27FC236}">
                  <a16:creationId xmlns:a16="http://schemas.microsoft.com/office/drawing/2014/main" id="{12A83D94-98AE-442D-96DB-D4977521547B}"/>
                </a:ext>
              </a:extLst>
            </p:cNvPr>
            <p:cNvSpPr/>
            <p:nvPr/>
          </p:nvSpPr>
          <p:spPr>
            <a:xfrm rot="21197667">
              <a:off x="6411253" y="1715303"/>
              <a:ext cx="3834661" cy="492479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Related Works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DE6D37-17BE-4F19-9B87-A5D8EEC9143B}"/>
              </a:ext>
            </a:extLst>
          </p:cNvPr>
          <p:cNvGrpSpPr/>
          <p:nvPr/>
        </p:nvGrpSpPr>
        <p:grpSpPr>
          <a:xfrm>
            <a:off x="841935" y="1529533"/>
            <a:ext cx="4364885" cy="2502779"/>
            <a:chOff x="232338" y="1529533"/>
            <a:chExt cx="4364885" cy="2502779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7B272C8-1EE7-462C-81BE-F9091A6E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1556">
              <a:off x="232338" y="1529533"/>
              <a:ext cx="4364885" cy="250277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FBECECA2-1CDB-4628-977E-6DCE3EB1BB9D}"/>
                </a:ext>
              </a:extLst>
            </p:cNvPr>
            <p:cNvSpPr/>
            <p:nvPr/>
          </p:nvSpPr>
          <p:spPr>
            <a:xfrm rot="20987823">
              <a:off x="467131" y="1543833"/>
              <a:ext cx="3575707" cy="360131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4977CD-87E2-4D10-B380-ECFED8D3D9B2}"/>
              </a:ext>
            </a:extLst>
          </p:cNvPr>
          <p:cNvGrpSpPr/>
          <p:nvPr/>
        </p:nvGrpSpPr>
        <p:grpSpPr>
          <a:xfrm>
            <a:off x="2601186" y="2635654"/>
            <a:ext cx="4450140" cy="2109206"/>
            <a:chOff x="1991589" y="2635654"/>
            <a:chExt cx="4450140" cy="2109206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B2994F8-2A3D-4C4B-9C1C-80A362AD5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89" y="2635654"/>
              <a:ext cx="4450140" cy="21092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Rectangle: Diagonal Corners Rounded 26">
              <a:extLst>
                <a:ext uri="{FF2B5EF4-FFF2-40B4-BE49-F238E27FC236}">
                  <a16:creationId xmlns:a16="http://schemas.microsoft.com/office/drawing/2014/main" id="{6381AB16-D5B6-4B8F-BB9B-AB7938405402}"/>
                </a:ext>
              </a:extLst>
            </p:cNvPr>
            <p:cNvSpPr/>
            <p:nvPr/>
          </p:nvSpPr>
          <p:spPr>
            <a:xfrm>
              <a:off x="2270449" y="2712100"/>
              <a:ext cx="3918856" cy="526750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F13E84-2FB4-41FC-A7E0-E7B7C6F39471}"/>
              </a:ext>
            </a:extLst>
          </p:cNvPr>
          <p:cNvGrpSpPr/>
          <p:nvPr/>
        </p:nvGrpSpPr>
        <p:grpSpPr>
          <a:xfrm>
            <a:off x="4323311" y="3923713"/>
            <a:ext cx="4416369" cy="2477717"/>
            <a:chOff x="3713714" y="3923713"/>
            <a:chExt cx="4416369" cy="2477717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1D0664-EA0D-4C89-8067-9EECF94B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28323">
              <a:off x="3713714" y="3923713"/>
              <a:ext cx="4416369" cy="24777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Rectangle: Diagonal Corners Rounded 28">
              <a:extLst>
                <a:ext uri="{FF2B5EF4-FFF2-40B4-BE49-F238E27FC236}">
                  <a16:creationId xmlns:a16="http://schemas.microsoft.com/office/drawing/2014/main" id="{E27BAD58-0ADC-4393-87AB-A02EDD086947}"/>
                </a:ext>
              </a:extLst>
            </p:cNvPr>
            <p:cNvSpPr/>
            <p:nvPr/>
          </p:nvSpPr>
          <p:spPr>
            <a:xfrm rot="20915317">
              <a:off x="4003110" y="3951104"/>
              <a:ext cx="3449311" cy="492479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21442-9229-43A5-AD3B-394BED2A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Contributions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D84294-CC4D-451B-991F-26267EE25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846365"/>
              </p:ext>
            </p:extLst>
          </p:nvPr>
        </p:nvGraphicFramePr>
        <p:xfrm>
          <a:off x="1116711" y="1566826"/>
          <a:ext cx="9958576" cy="435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12FB8-2B02-4E4A-BF0F-A35AF5CF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A1F55C-E8F7-4D88-980D-C1BB1FEC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9E1F3F-D43F-42B5-A8A8-42A65DFB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Outline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1767911-0A08-4105-BFFE-2473A0C08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465886"/>
              </p:ext>
            </p:extLst>
          </p:nvPr>
        </p:nvGraphicFramePr>
        <p:xfrm>
          <a:off x="1352060" y="1109786"/>
          <a:ext cx="9487877" cy="54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9B111-EC97-4566-8885-8042534D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427134-7A6E-4F58-B462-4F68B93CBFB7}"/>
              </a:ext>
            </a:extLst>
          </p:cNvPr>
          <p:cNvGrpSpPr/>
          <p:nvPr/>
        </p:nvGrpSpPr>
        <p:grpSpPr>
          <a:xfrm>
            <a:off x="1477191" y="1738030"/>
            <a:ext cx="9440815" cy="2231819"/>
            <a:chOff x="1849923" y="2421625"/>
            <a:chExt cx="9440815" cy="22318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5FF38E-FDAB-4322-A038-6CE7D8F03BE1}"/>
                </a:ext>
              </a:extLst>
            </p:cNvPr>
            <p:cNvSpPr txBox="1"/>
            <p:nvPr/>
          </p:nvSpPr>
          <p:spPr>
            <a:xfrm>
              <a:off x="1849923" y="3525778"/>
              <a:ext cx="1148314" cy="400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  <a:ea typeface="Roboto Condensed Light" panose="02000000000000000000" pitchFamily="2" charset="0"/>
                  <a:cs typeface="Calibri"/>
                </a:rPr>
                <a:t>Browser</a:t>
              </a:r>
            </a:p>
          </p:txBody>
        </p:sp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3C0671E-F873-4EE6-8FC0-D5506CAD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4307" y="2421625"/>
              <a:ext cx="930166" cy="930166"/>
            </a:xfrm>
            <a:prstGeom prst="rect">
              <a:avLst/>
            </a:prstGeom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84C3C117-4D17-4C96-AFC5-1D24E8402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41563" y="2424897"/>
              <a:ext cx="933319" cy="933319"/>
            </a:xfrm>
            <a:prstGeom prst="rect">
              <a:avLst/>
            </a:prstGeom>
          </p:spPr>
        </p:pic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62A964D1-3421-4092-BFD0-63935556680F}"/>
                </a:ext>
              </a:extLst>
            </p:cNvPr>
            <p:cNvSpPr/>
            <p:nvPr/>
          </p:nvSpPr>
          <p:spPr>
            <a:xfrm>
              <a:off x="2859487" y="2444304"/>
              <a:ext cx="6977090" cy="663551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Untrusted Network</a:t>
              </a:r>
              <a:endParaRPr lang="en-US" sz="2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86042-51FA-473F-85A7-023772F14DF7}"/>
                </a:ext>
              </a:extLst>
            </p:cNvPr>
            <p:cNvSpPr txBox="1"/>
            <p:nvPr/>
          </p:nvSpPr>
          <p:spPr>
            <a:xfrm>
              <a:off x="9335814" y="3528848"/>
              <a:ext cx="1954924" cy="400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  <a:ea typeface="Roboto Condensed Light" panose="02000000000000000000" pitchFamily="2" charset="0"/>
                </a:rPr>
                <a:t>Remote Server</a:t>
              </a:r>
              <a:endParaRPr lang="en-US" dirty="0">
                <a:latin typeface="Lato" panose="020F0502020204030203" pitchFamily="34" charset="0"/>
                <a:ea typeface="Roboto Condensed Light" panose="02000000000000000000" pitchFamily="2" charset="0"/>
              </a:endParaRPr>
            </a:p>
          </p:txBody>
        </p:sp>
        <p:pic>
          <p:nvPicPr>
            <p:cNvPr id="4" name="Picture 2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0D8839E-E226-4F8F-A091-7E217C55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0507" y="3456092"/>
              <a:ext cx="3451323" cy="11973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DE182-B41C-4D66-B9F1-257DC7A4045D}"/>
              </a:ext>
            </a:extLst>
          </p:cNvPr>
          <p:cNvGrpSpPr/>
          <p:nvPr/>
        </p:nvGrpSpPr>
        <p:grpSpPr>
          <a:xfrm>
            <a:off x="1474108" y="1375003"/>
            <a:ext cx="9440815" cy="2587760"/>
            <a:chOff x="1501580" y="1970695"/>
            <a:chExt cx="9440815" cy="25877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787FE-3EC5-41BA-9F55-AAB10E4F9ED3}"/>
                </a:ext>
              </a:extLst>
            </p:cNvPr>
            <p:cNvGrpSpPr/>
            <p:nvPr/>
          </p:nvGrpSpPr>
          <p:grpSpPr>
            <a:xfrm>
              <a:off x="1501580" y="2326636"/>
              <a:ext cx="9440815" cy="1507333"/>
              <a:chOff x="1849923" y="2421625"/>
              <a:chExt cx="9440815" cy="1507333"/>
            </a:xfrm>
          </p:grpSpPr>
          <p:pic>
            <p:nvPicPr>
              <p:cNvPr id="23" name="Picture 14">
                <a:extLst>
                  <a:ext uri="{FF2B5EF4-FFF2-40B4-BE49-F238E27FC236}">
                    <a16:creationId xmlns:a16="http://schemas.microsoft.com/office/drawing/2014/main" id="{4B0B4D38-1968-471B-BAD5-C4D1F1556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4307" y="2421625"/>
                <a:ext cx="930166" cy="930166"/>
              </a:xfrm>
              <a:prstGeom prst="rect">
                <a:avLst/>
              </a:prstGeom>
            </p:spPr>
          </p:pic>
          <p:pic>
            <p:nvPicPr>
              <p:cNvPr id="24" name="Picture 15">
                <a:extLst>
                  <a:ext uri="{FF2B5EF4-FFF2-40B4-BE49-F238E27FC236}">
                    <a16:creationId xmlns:a16="http://schemas.microsoft.com/office/drawing/2014/main" id="{A9789A70-B5DC-420B-A4C9-3861A7401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841563" y="2424897"/>
                <a:ext cx="933319" cy="933319"/>
              </a:xfrm>
              <a:prstGeom prst="rect">
                <a:avLst/>
              </a:prstGeom>
            </p:spPr>
          </p:pic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AAF69334-9840-4CAE-9359-471CD4B4E8FF}"/>
                  </a:ext>
                </a:extLst>
              </p:cNvPr>
              <p:cNvSpPr/>
              <p:nvPr/>
            </p:nvSpPr>
            <p:spPr>
              <a:xfrm>
                <a:off x="2864473" y="2444304"/>
                <a:ext cx="6972104" cy="663551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Lato" panose="020F0502020204030203" pitchFamily="34" charset="0"/>
                  <a:ea typeface="Roboto Condensed Light" panose="02000000000000000000" pitchFamily="2" charset="0"/>
                  <a:cs typeface="Calibr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6E710B-0C8E-4B47-9110-DBA22060D2E4}"/>
                  </a:ext>
                </a:extLst>
              </p:cNvPr>
              <p:cNvSpPr txBox="1"/>
              <p:nvPr/>
            </p:nvSpPr>
            <p:spPr>
              <a:xfrm>
                <a:off x="1849923" y="3525779"/>
                <a:ext cx="114831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Lato" panose="020F0502020204030203" pitchFamily="34" charset="0"/>
                    <a:ea typeface="Roboto Condensed Light" panose="02000000000000000000" pitchFamily="2" charset="0"/>
                    <a:cs typeface="Calibri"/>
                  </a:rPr>
                  <a:t>Browser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B9FFF5-6DEC-45EF-A5A5-131D74638496}"/>
                  </a:ext>
                </a:extLst>
              </p:cNvPr>
              <p:cNvSpPr txBox="1"/>
              <p:nvPr/>
            </p:nvSpPr>
            <p:spPr>
              <a:xfrm>
                <a:off x="9335814" y="3528848"/>
                <a:ext cx="195492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Lato" panose="020F0502020204030203" pitchFamily="34" charset="0"/>
                    <a:ea typeface="Roboto Condensed Light" panose="02000000000000000000" pitchFamily="2" charset="0"/>
                  </a:rPr>
                  <a:t>Remote Server</a:t>
                </a:r>
                <a:endParaRPr lang="en-US" dirty="0">
                  <a:latin typeface="Lato" panose="020F0502020204030203" pitchFamily="34" charset="0"/>
                  <a:ea typeface="Roboto Condensed Light" panose="02000000000000000000" pitchFamily="2" charset="0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17ADA9-EB24-4339-ADBA-F80F34C6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9472" y="1970695"/>
              <a:ext cx="1153952" cy="11539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82995CE-05BC-4791-9EB8-A64556A62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787" y="3363767"/>
              <a:ext cx="3451323" cy="119468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BE20DA-8A8F-40A7-AF9E-F6A600A7CCE9}"/>
              </a:ext>
            </a:extLst>
          </p:cNvPr>
          <p:cNvGrpSpPr/>
          <p:nvPr/>
        </p:nvGrpSpPr>
        <p:grpSpPr>
          <a:xfrm>
            <a:off x="2821500" y="1728941"/>
            <a:ext cx="6666607" cy="4735126"/>
            <a:chOff x="2821500" y="1728941"/>
            <a:chExt cx="6666607" cy="473512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80C1E5-5D26-4E27-A1CC-CA57E12ABC50}"/>
                </a:ext>
              </a:extLst>
            </p:cNvPr>
            <p:cNvGrpSpPr/>
            <p:nvPr/>
          </p:nvGrpSpPr>
          <p:grpSpPr>
            <a:xfrm>
              <a:off x="2821500" y="1728941"/>
              <a:ext cx="6666607" cy="4735126"/>
              <a:chOff x="2821500" y="1728941"/>
              <a:chExt cx="6666607" cy="4735126"/>
            </a:xfrm>
          </p:grpSpPr>
          <p:pic>
            <p:nvPicPr>
              <p:cNvPr id="44" name="Picture 15">
                <a:extLst>
                  <a:ext uri="{FF2B5EF4-FFF2-40B4-BE49-F238E27FC236}">
                    <a16:creationId xmlns:a16="http://schemas.microsoft.com/office/drawing/2014/main" id="{683CE014-9684-4DA1-91B0-BE37A3397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46629" y="1730014"/>
                <a:ext cx="933319" cy="933319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E77DDC-C5F8-44DB-A762-2FC78715472E}"/>
                  </a:ext>
                </a:extLst>
              </p:cNvPr>
              <p:cNvSpPr txBox="1"/>
              <p:nvPr/>
            </p:nvSpPr>
            <p:spPr>
              <a:xfrm>
                <a:off x="7533183" y="2833966"/>
                <a:ext cx="195492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Lato" panose="020F0502020204030203" pitchFamily="34" charset="0"/>
                    <a:ea typeface="Roboto Condensed Light" panose="02000000000000000000" pitchFamily="2" charset="0"/>
                  </a:rPr>
                  <a:t>Remote Server</a:t>
                </a:r>
                <a:endParaRPr lang="en-US" dirty="0">
                  <a:latin typeface="Lato" panose="020F0502020204030203" pitchFamily="34" charset="0"/>
                  <a:ea typeface="Roboto Condensed Light" panose="02000000000000000000" pitchFamily="2" charset="0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B76634D-F6FC-4F42-BFF5-ED3D076095D0}"/>
                  </a:ext>
                </a:extLst>
              </p:cNvPr>
              <p:cNvCxnSpPr/>
              <p:nvPr/>
            </p:nvCxnSpPr>
            <p:spPr>
              <a:xfrm flipH="1">
                <a:off x="3343562" y="3239038"/>
                <a:ext cx="7698" cy="3225029"/>
              </a:xfrm>
              <a:prstGeom prst="straightConnector1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7BC9A5-52AB-44F9-90D8-93A8EDA03B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23622" y="3231341"/>
                <a:ext cx="7698" cy="3225029"/>
              </a:xfrm>
              <a:prstGeom prst="straightConnector1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D877B6CE-A8C4-4366-8354-E8732754132E}"/>
                  </a:ext>
                </a:extLst>
              </p:cNvPr>
              <p:cNvSpPr/>
              <p:nvPr/>
            </p:nvSpPr>
            <p:spPr>
              <a:xfrm rot="10800000">
                <a:off x="3372807" y="4097650"/>
                <a:ext cx="5148072" cy="365760"/>
              </a:xfrm>
              <a:prstGeom prst="rightArrow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89282861-AA3A-4241-AD44-325F76BAE9B8}"/>
                  </a:ext>
                </a:extLst>
              </p:cNvPr>
              <p:cNvSpPr/>
              <p:nvPr/>
            </p:nvSpPr>
            <p:spPr>
              <a:xfrm>
                <a:off x="3357177" y="3566160"/>
                <a:ext cx="5148072" cy="365760"/>
              </a:xfrm>
              <a:prstGeom prst="rightArrow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B5CB02-31DE-4F20-AF94-BB349DE185AB}"/>
                  </a:ext>
                </a:extLst>
              </p:cNvPr>
              <p:cNvSpPr txBox="1"/>
              <p:nvPr/>
            </p:nvSpPr>
            <p:spPr>
              <a:xfrm>
                <a:off x="3321418" y="3318927"/>
                <a:ext cx="128011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 err="1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ClientHello</a:t>
                </a:r>
                <a:endPara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  <a:cs typeface="Calibri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C0628D-44C3-4C7B-B01D-0C24812DFE86}"/>
                  </a:ext>
                </a:extLst>
              </p:cNvPr>
              <p:cNvSpPr txBox="1"/>
              <p:nvPr/>
            </p:nvSpPr>
            <p:spPr>
              <a:xfrm>
                <a:off x="4458299" y="3859685"/>
                <a:ext cx="42434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 err="1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ServerHello</a:t>
                </a:r>
                <a:r>
                  <a:rPr lang="en-US" dirty="0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, Certificate, </a:t>
                </a:r>
                <a:r>
                  <a:rPr lang="en-US" dirty="0" err="1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ServerHelloDone</a:t>
                </a:r>
                <a:endPara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27F0D13-F3F4-4F16-95A4-B60120AAD2A4}"/>
                  </a:ext>
                </a:extLst>
              </p:cNvPr>
              <p:cNvSpPr txBox="1"/>
              <p:nvPr/>
            </p:nvSpPr>
            <p:spPr>
              <a:xfrm>
                <a:off x="4672107" y="4802686"/>
                <a:ext cx="28477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Other Handshake Messages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CCFCB1E-8DA6-40C4-926A-AB70AB3DB684}"/>
                  </a:ext>
                </a:extLst>
              </p:cNvPr>
              <p:cNvSpPr txBox="1"/>
              <p:nvPr/>
            </p:nvSpPr>
            <p:spPr>
              <a:xfrm>
                <a:off x="2821500" y="2823198"/>
                <a:ext cx="1139975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Lato" panose="020F0502020204030203" pitchFamily="34" charset="0"/>
                    <a:ea typeface="Roboto Condensed Light" panose="02000000000000000000" pitchFamily="2" charset="0"/>
                    <a:cs typeface="Calibri"/>
                  </a:rPr>
                  <a:t>Browser</a:t>
                </a:r>
              </a:p>
            </p:txBody>
          </p:sp>
          <p:pic>
            <p:nvPicPr>
              <p:cNvPr id="54" name="Picture 14">
                <a:extLst>
                  <a:ext uri="{FF2B5EF4-FFF2-40B4-BE49-F238E27FC236}">
                    <a16:creationId xmlns:a16="http://schemas.microsoft.com/office/drawing/2014/main" id="{F7971DB3-4A25-4D64-95FB-348FA8211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05884" y="1728941"/>
                <a:ext cx="930166" cy="930166"/>
              </a:xfrm>
              <a:prstGeom prst="rect">
                <a:avLst/>
              </a:prstGeom>
            </p:spPr>
          </p:pic>
          <p:sp>
            <p:nvSpPr>
              <p:cNvPr id="55" name="Arrow: Left-Right 54">
                <a:extLst>
                  <a:ext uri="{FF2B5EF4-FFF2-40B4-BE49-F238E27FC236}">
                    <a16:creationId xmlns:a16="http://schemas.microsoft.com/office/drawing/2014/main" id="{10FF7C2C-0EEA-4F6F-94AD-DAB443806C18}"/>
                  </a:ext>
                </a:extLst>
              </p:cNvPr>
              <p:cNvSpPr/>
              <p:nvPr/>
            </p:nvSpPr>
            <p:spPr>
              <a:xfrm>
                <a:off x="3357177" y="5037080"/>
                <a:ext cx="5148072" cy="365760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DDF65E-EB00-4186-9288-3F55FA840CD8}"/>
                  </a:ext>
                </a:extLst>
              </p:cNvPr>
              <p:cNvSpPr txBox="1"/>
              <p:nvPr/>
            </p:nvSpPr>
            <p:spPr>
              <a:xfrm>
                <a:off x="4668201" y="5455270"/>
                <a:ext cx="28477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Application Data</a:t>
                </a:r>
              </a:p>
            </p:txBody>
          </p:sp>
          <p:sp>
            <p:nvSpPr>
              <p:cNvPr id="57" name="Arrow: Left-Right 56">
                <a:extLst>
                  <a:ext uri="{FF2B5EF4-FFF2-40B4-BE49-F238E27FC236}">
                    <a16:creationId xmlns:a16="http://schemas.microsoft.com/office/drawing/2014/main" id="{DABDECC8-CF66-4B75-BB8C-421E5B280D85}"/>
                  </a:ext>
                </a:extLst>
              </p:cNvPr>
              <p:cNvSpPr/>
              <p:nvPr/>
            </p:nvSpPr>
            <p:spPr>
              <a:xfrm>
                <a:off x="3361086" y="5689664"/>
                <a:ext cx="5148072" cy="365760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5865CC-6ABF-467D-A56C-82BED23E8AC5}"/>
                </a:ext>
              </a:extLst>
            </p:cNvPr>
            <p:cNvCxnSpPr/>
            <p:nvPr/>
          </p:nvCxnSpPr>
          <p:spPr>
            <a:xfrm>
              <a:off x="5900615" y="4463411"/>
              <a:ext cx="0" cy="339275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5B5305E-1FC9-4299-B6E4-F4AFEB62F3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Background : Transport Layer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2E328-E80A-4F82-B0DC-2189B713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E9245C7-A32C-42CE-AD54-B0969AC81495}"/>
              </a:ext>
            </a:extLst>
          </p:cNvPr>
          <p:cNvSpPr/>
          <p:nvPr/>
        </p:nvSpPr>
        <p:spPr>
          <a:xfrm>
            <a:off x="811599" y="1719559"/>
            <a:ext cx="6064761" cy="106877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How do </a:t>
            </a:r>
            <a:r>
              <a:rPr lang="en-US" sz="2800" u="sng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proxy-servers</a:t>
            </a:r>
            <a:r>
              <a:rPr lang="en-US" sz="28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handle </a:t>
            </a:r>
            <a:r>
              <a:rPr lang="en-US" sz="2800" b="1" dirty="0">
                <a:solidFill>
                  <a:srgbClr val="C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TLS</a:t>
            </a:r>
            <a:r>
              <a:rPr lang="en-US" sz="28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84F521-1BF2-4557-A077-80676D88E7BF}"/>
              </a:ext>
            </a:extLst>
          </p:cNvPr>
          <p:cNvGrpSpPr/>
          <p:nvPr/>
        </p:nvGrpSpPr>
        <p:grpSpPr>
          <a:xfrm>
            <a:off x="230492" y="2837219"/>
            <a:ext cx="3131629" cy="1527959"/>
            <a:chOff x="2401605" y="3311004"/>
            <a:chExt cx="3131629" cy="15279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12E9D2F-DC9A-4503-881A-7D9F8F21FA7A}"/>
                </a:ext>
              </a:extLst>
            </p:cNvPr>
            <p:cNvSpPr/>
            <p:nvPr/>
          </p:nvSpPr>
          <p:spPr>
            <a:xfrm>
              <a:off x="2401605" y="4047275"/>
              <a:ext cx="3131629" cy="7916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Calibri"/>
                </a:rPr>
                <a:t>TLS Interception (TI)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887F3DC-498F-4046-B2B6-B6C0A31FF290}"/>
                </a:ext>
              </a:extLst>
            </p:cNvPr>
            <p:cNvCxnSpPr>
              <a:cxnSpLocks/>
            </p:cNvCxnSpPr>
            <p:nvPr/>
          </p:nvCxnSpPr>
          <p:spPr>
            <a:xfrm>
              <a:off x="3967420" y="3311004"/>
              <a:ext cx="3960" cy="7362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84C7D9-5358-4196-868F-5E526D628C75}"/>
              </a:ext>
            </a:extLst>
          </p:cNvPr>
          <p:cNvGrpSpPr/>
          <p:nvPr/>
        </p:nvGrpSpPr>
        <p:grpSpPr>
          <a:xfrm>
            <a:off x="4500292" y="2837219"/>
            <a:ext cx="3191416" cy="1527959"/>
            <a:chOff x="6013478" y="3311004"/>
            <a:chExt cx="3191416" cy="15279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E415F71-CCBD-4084-9BB2-7FA91C4C97A6}"/>
                </a:ext>
              </a:extLst>
            </p:cNvPr>
            <p:cNvSpPr/>
            <p:nvPr/>
          </p:nvSpPr>
          <p:spPr>
            <a:xfrm>
              <a:off x="6013478" y="4047275"/>
              <a:ext cx="3191416" cy="7916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Calibri"/>
                </a:rPr>
                <a:t>HTTP Tunneling (HT)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1AD7530-3248-4905-AEBF-8B871B094C7A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86" y="3311004"/>
              <a:ext cx="3960" cy="7362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17266-958D-423E-A138-1E0A594A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F59C7C8-70B6-4931-B61A-3C94C2F3A851}"/>
              </a:ext>
            </a:extLst>
          </p:cNvPr>
          <p:cNvSpPr txBox="1">
            <a:spLocks/>
          </p:cNvSpPr>
          <p:nvPr/>
        </p:nvSpPr>
        <p:spPr>
          <a:xfrm>
            <a:off x="1035080" y="183867"/>
            <a:ext cx="10426639" cy="1399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Background : Establishing Proxy-server Connection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47F510-DAEF-4814-BA29-5A9FA4BA2FA3}"/>
              </a:ext>
            </a:extLst>
          </p:cNvPr>
          <p:cNvGrpSpPr/>
          <p:nvPr/>
        </p:nvGrpSpPr>
        <p:grpSpPr>
          <a:xfrm>
            <a:off x="110242" y="4358643"/>
            <a:ext cx="3372127" cy="2421098"/>
            <a:chOff x="699187" y="4482402"/>
            <a:chExt cx="5434911" cy="2307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8D4CC3-FAD4-4C25-A9DB-3C6A353D0A52}"/>
                </a:ext>
              </a:extLst>
            </p:cNvPr>
            <p:cNvGrpSpPr/>
            <p:nvPr/>
          </p:nvGrpSpPr>
          <p:grpSpPr>
            <a:xfrm>
              <a:off x="699187" y="4742129"/>
              <a:ext cx="5434911" cy="2047524"/>
              <a:chOff x="1176889" y="91450"/>
              <a:chExt cx="2586722" cy="151494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91B2FEA-375F-458E-A93B-07F5E0E9A711}"/>
                  </a:ext>
                </a:extLst>
              </p:cNvPr>
              <p:cNvSpPr/>
              <p:nvPr/>
            </p:nvSpPr>
            <p:spPr>
              <a:xfrm>
                <a:off x="1176889" y="91450"/>
                <a:ext cx="2586722" cy="151494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Oval 4">
                <a:extLst>
                  <a:ext uri="{FF2B5EF4-FFF2-40B4-BE49-F238E27FC236}">
                    <a16:creationId xmlns:a16="http://schemas.microsoft.com/office/drawing/2014/main" id="{7999ABC6-CA19-4150-B715-AA5229CEE4E7}"/>
                  </a:ext>
                </a:extLst>
              </p:cNvPr>
              <p:cNvSpPr txBox="1"/>
              <p:nvPr/>
            </p:nvSpPr>
            <p:spPr>
              <a:xfrm>
                <a:off x="1555706" y="313309"/>
                <a:ext cx="1829088" cy="10712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algn="ctr"/>
                <a:r>
                  <a:rPr lang="en-US" sz="2800" dirty="0">
                    <a:solidFill>
                      <a:srgbClr val="000000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Calibri"/>
                  </a:rPr>
                  <a:t>Breaks </a:t>
                </a:r>
              </a:p>
              <a:p>
                <a:pPr algn="ctr"/>
                <a:r>
                  <a:rPr lang="en-US" sz="2800" dirty="0">
                    <a:solidFill>
                      <a:srgbClr val="000000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Calibri"/>
                  </a:rPr>
                  <a:t>end-to-end security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8236BB-2E55-4DE3-B3CD-A95534274157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3412682" y="4482402"/>
              <a:ext cx="3961" cy="259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2627C7-A79E-40F6-A2BB-509DF457F744}"/>
              </a:ext>
            </a:extLst>
          </p:cNvPr>
          <p:cNvGrpSpPr/>
          <p:nvPr/>
        </p:nvGrpSpPr>
        <p:grpSpPr>
          <a:xfrm>
            <a:off x="4374689" y="4365178"/>
            <a:ext cx="3442622" cy="2414563"/>
            <a:chOff x="6362698" y="4482401"/>
            <a:chExt cx="5431536" cy="2308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8DD73B-532E-4DDE-88C8-D66FA6545539}"/>
                </a:ext>
              </a:extLst>
            </p:cNvPr>
            <p:cNvGrpSpPr/>
            <p:nvPr/>
          </p:nvGrpSpPr>
          <p:grpSpPr>
            <a:xfrm>
              <a:off x="6362698" y="4745736"/>
              <a:ext cx="5431536" cy="2045620"/>
              <a:chOff x="1176889" y="91450"/>
              <a:chExt cx="2586722" cy="151494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B34C99-1A54-4321-B357-E76DDB32867F}"/>
                  </a:ext>
                </a:extLst>
              </p:cNvPr>
              <p:cNvSpPr/>
              <p:nvPr/>
            </p:nvSpPr>
            <p:spPr>
              <a:xfrm>
                <a:off x="1176889" y="91450"/>
                <a:ext cx="2586722" cy="151494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" name="Oval 4">
                <a:extLst>
                  <a:ext uri="{FF2B5EF4-FFF2-40B4-BE49-F238E27FC236}">
                    <a16:creationId xmlns:a16="http://schemas.microsoft.com/office/drawing/2014/main" id="{EDD02EB6-7512-4E39-B949-340427535436}"/>
                  </a:ext>
                </a:extLst>
              </p:cNvPr>
              <p:cNvSpPr txBox="1"/>
              <p:nvPr/>
            </p:nvSpPr>
            <p:spPr>
              <a:xfrm>
                <a:off x="1555706" y="313309"/>
                <a:ext cx="1829088" cy="10712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algn="ctr"/>
                <a:r>
                  <a:rPr lang="en-US" sz="2800" dirty="0">
                    <a:solidFill>
                      <a:srgbClr val="000000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Calibri"/>
                  </a:rPr>
                  <a:t>Creates a tunnel between browser and remote server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CCD3200-84B7-491C-901B-5DCB87C5F504}"/>
                </a:ext>
              </a:extLst>
            </p:cNvPr>
            <p:cNvCxnSpPr>
              <a:cxnSpLocks/>
            </p:cNvCxnSpPr>
            <p:nvPr/>
          </p:nvCxnSpPr>
          <p:spPr>
            <a:xfrm>
              <a:off x="9078466" y="4482401"/>
              <a:ext cx="3961" cy="259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56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5B5305E-1FC9-4299-B6E4-F4AFEB62F3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" pitchFamily="2" charset="0"/>
                <a:cs typeface="Calibri Light"/>
              </a:rPr>
              <a:t>Background : TLS Interception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2A06B580-C7FD-4AA4-AD8C-A2B92B132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6876" y="1813138"/>
            <a:ext cx="933319" cy="9333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EDE40C7-4155-40BF-9DF7-0B4192B31D4C}"/>
              </a:ext>
            </a:extLst>
          </p:cNvPr>
          <p:cNvSpPr txBox="1"/>
          <p:nvPr/>
        </p:nvSpPr>
        <p:spPr>
          <a:xfrm>
            <a:off x="9893430" y="2833966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Remote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3A38B67-260C-4973-9433-4760375D8378}"/>
              </a:ext>
            </a:extLst>
          </p:cNvPr>
          <p:cNvSpPr/>
          <p:nvPr/>
        </p:nvSpPr>
        <p:spPr>
          <a:xfrm rot="10800000">
            <a:off x="779757" y="4097650"/>
            <a:ext cx="5029200" cy="365760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3EBE289-B6B6-4F9D-A31B-984F6B011D5A}"/>
              </a:ext>
            </a:extLst>
          </p:cNvPr>
          <p:cNvSpPr/>
          <p:nvPr/>
        </p:nvSpPr>
        <p:spPr>
          <a:xfrm>
            <a:off x="778111" y="3566160"/>
            <a:ext cx="5029200" cy="365760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394461-CD77-4554-BD71-71C17B095F59}"/>
              </a:ext>
            </a:extLst>
          </p:cNvPr>
          <p:cNvSpPr txBox="1"/>
          <p:nvPr/>
        </p:nvSpPr>
        <p:spPr>
          <a:xfrm>
            <a:off x="734537" y="3318927"/>
            <a:ext cx="128011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ClientHello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B1EC8D-A401-4063-A7FB-971575577EB8}"/>
              </a:ext>
            </a:extLst>
          </p:cNvPr>
          <p:cNvSpPr txBox="1"/>
          <p:nvPr/>
        </p:nvSpPr>
        <p:spPr>
          <a:xfrm>
            <a:off x="1793267" y="3859685"/>
            <a:ext cx="424344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ServerHello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Certificate, </a:t>
            </a:r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ServerHelloDone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78FB78-C915-4A81-ACD9-1E4D734E968B}"/>
              </a:ext>
            </a:extLst>
          </p:cNvPr>
          <p:cNvSpPr txBox="1"/>
          <p:nvPr/>
        </p:nvSpPr>
        <p:spPr>
          <a:xfrm>
            <a:off x="1864913" y="4802686"/>
            <a:ext cx="284778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Other Handshake Messages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89FE51-4D0F-4F71-8B7F-C118579DE755}"/>
              </a:ext>
            </a:extLst>
          </p:cNvPr>
          <p:cNvSpPr txBox="1"/>
          <p:nvPr/>
        </p:nvSpPr>
        <p:spPr>
          <a:xfrm>
            <a:off x="197673" y="2823198"/>
            <a:ext cx="113997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  <a:cs typeface="Calibri"/>
              </a:rPr>
              <a:t>Browser</a:t>
            </a:r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id="{81B6D68B-9ED1-4EAF-A395-89AB05015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01" y="1812065"/>
            <a:ext cx="930166" cy="930166"/>
          </a:xfrm>
          <a:prstGeom prst="rect">
            <a:avLst/>
          </a:prstGeom>
        </p:spPr>
      </p:pic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76E7109B-D2CB-42F9-9BB0-AD401750475A}"/>
              </a:ext>
            </a:extLst>
          </p:cNvPr>
          <p:cNvSpPr/>
          <p:nvPr/>
        </p:nvSpPr>
        <p:spPr>
          <a:xfrm>
            <a:off x="778111" y="5037080"/>
            <a:ext cx="5029200" cy="36576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6FDFB3-0320-49F6-8CC0-58535F2BD466}"/>
              </a:ext>
            </a:extLst>
          </p:cNvPr>
          <p:cNvSpPr txBox="1"/>
          <p:nvPr/>
        </p:nvSpPr>
        <p:spPr>
          <a:xfrm>
            <a:off x="1873372" y="5459314"/>
            <a:ext cx="284778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Application Data</a:t>
            </a:r>
          </a:p>
        </p:txBody>
      </p:sp>
      <p:sp>
        <p:nvSpPr>
          <p:cNvPr id="47" name="Arrow: Left-Right 46">
            <a:extLst>
              <a:ext uri="{FF2B5EF4-FFF2-40B4-BE49-F238E27FC236}">
                <a16:creationId xmlns:a16="http://schemas.microsoft.com/office/drawing/2014/main" id="{54416553-4FE6-4E23-A3F6-C991084F834B}"/>
              </a:ext>
            </a:extLst>
          </p:cNvPr>
          <p:cNvSpPr/>
          <p:nvPr/>
        </p:nvSpPr>
        <p:spPr>
          <a:xfrm>
            <a:off x="774205" y="5689664"/>
            <a:ext cx="5029200" cy="36576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43857F74-DCF0-49CA-89AA-F57CF995549E}"/>
              </a:ext>
            </a:extLst>
          </p:cNvPr>
          <p:cNvSpPr/>
          <p:nvPr/>
        </p:nvSpPr>
        <p:spPr>
          <a:xfrm rot="10800000">
            <a:off x="5840221" y="4093747"/>
            <a:ext cx="5029200" cy="365760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F1C93101-E63B-432C-B65B-7F290DDE4124}"/>
              </a:ext>
            </a:extLst>
          </p:cNvPr>
          <p:cNvSpPr/>
          <p:nvPr/>
        </p:nvSpPr>
        <p:spPr>
          <a:xfrm>
            <a:off x="5838574" y="3562257"/>
            <a:ext cx="5029200" cy="365760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5BF508-2BEB-483F-82DE-DC31ECA47403}"/>
              </a:ext>
            </a:extLst>
          </p:cNvPr>
          <p:cNvSpPr txBox="1"/>
          <p:nvPr/>
        </p:nvSpPr>
        <p:spPr>
          <a:xfrm>
            <a:off x="6853721" y="3855782"/>
            <a:ext cx="424344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ServerHello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Certificate, </a:t>
            </a:r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ServerHelloDone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EF88CC-99D0-45B9-B72E-705F9600C663}"/>
              </a:ext>
            </a:extLst>
          </p:cNvPr>
          <p:cNvSpPr txBox="1"/>
          <p:nvPr/>
        </p:nvSpPr>
        <p:spPr>
          <a:xfrm>
            <a:off x="7144415" y="4798783"/>
            <a:ext cx="284778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Other Handshake Messages</a:t>
            </a:r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77D2BBAF-6707-4539-8461-66BEDD7041D8}"/>
              </a:ext>
            </a:extLst>
          </p:cNvPr>
          <p:cNvSpPr/>
          <p:nvPr/>
        </p:nvSpPr>
        <p:spPr>
          <a:xfrm>
            <a:off x="5838574" y="5033177"/>
            <a:ext cx="5029200" cy="36576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41FA13-D312-47B7-AF17-B123BC83DB61}"/>
              </a:ext>
            </a:extLst>
          </p:cNvPr>
          <p:cNvSpPr txBox="1"/>
          <p:nvPr/>
        </p:nvSpPr>
        <p:spPr>
          <a:xfrm>
            <a:off x="6932561" y="5459314"/>
            <a:ext cx="284778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Application Data</a:t>
            </a:r>
          </a:p>
        </p:txBody>
      </p: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90D5E61E-9186-4ED3-BB20-C2E1948AA826}"/>
              </a:ext>
            </a:extLst>
          </p:cNvPr>
          <p:cNvSpPr/>
          <p:nvPr/>
        </p:nvSpPr>
        <p:spPr>
          <a:xfrm>
            <a:off x="5834668" y="5685761"/>
            <a:ext cx="5029200" cy="36576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516C70-7810-4E7C-AE66-9A5C6B1DD5F0}"/>
              </a:ext>
            </a:extLst>
          </p:cNvPr>
          <p:cNvSpPr txBox="1"/>
          <p:nvPr/>
        </p:nvSpPr>
        <p:spPr>
          <a:xfrm>
            <a:off x="4860835" y="2829740"/>
            <a:ext cx="19549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Roboto Condensed Light" panose="02000000000000000000" pitchFamily="2" charset="0"/>
              </a:rPr>
              <a:t>Proxy Server</a:t>
            </a:r>
            <a:endParaRPr lang="en-US" dirty="0">
              <a:latin typeface="Lato" panose="020F0502020204030203" pitchFamily="34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DB0688-98CE-4223-A684-A7AEE8CC044E}"/>
              </a:ext>
            </a:extLst>
          </p:cNvPr>
          <p:cNvGrpSpPr/>
          <p:nvPr/>
        </p:nvGrpSpPr>
        <p:grpSpPr>
          <a:xfrm>
            <a:off x="756679" y="3227115"/>
            <a:ext cx="10134888" cy="3236952"/>
            <a:chOff x="756679" y="3227115"/>
            <a:chExt cx="10134888" cy="323695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3DEBD8B-BDC9-48DF-B9B6-4314F5783B12}"/>
                </a:ext>
              </a:extLst>
            </p:cNvPr>
            <p:cNvCxnSpPr/>
            <p:nvPr/>
          </p:nvCxnSpPr>
          <p:spPr>
            <a:xfrm flipH="1">
              <a:off x="756679" y="3239038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41D595C-CDBF-4F58-ABC0-BDF7C7601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3869" y="3231341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1FF9F96-42A4-4144-9AE0-F7777B1BC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3566" y="3227115"/>
              <a:ext cx="7698" cy="3225029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6246F0B-C947-45A8-8F56-B65F3EC5B164}"/>
              </a:ext>
            </a:extLst>
          </p:cNvPr>
          <p:cNvSpPr txBox="1"/>
          <p:nvPr/>
        </p:nvSpPr>
        <p:spPr>
          <a:xfrm>
            <a:off x="5810589" y="3324150"/>
            <a:ext cx="128011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ClientHello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pic>
        <p:nvPicPr>
          <p:cNvPr id="59" name="Picture 7">
            <a:extLst>
              <a:ext uri="{FF2B5EF4-FFF2-40B4-BE49-F238E27FC236}">
                <a16:creationId xmlns:a16="http://schemas.microsoft.com/office/drawing/2014/main" id="{63E6A97A-B032-48F4-8987-3529702D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521" y="1594930"/>
            <a:ext cx="1167593" cy="1167593"/>
          </a:xfr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AE86F2-933B-45FA-AEC2-60138EDD852C}"/>
              </a:ext>
            </a:extLst>
          </p:cNvPr>
          <p:cNvCxnSpPr/>
          <p:nvPr/>
        </p:nvCxnSpPr>
        <p:spPr>
          <a:xfrm>
            <a:off x="3212122" y="4459508"/>
            <a:ext cx="0" cy="3392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EAA6D2F-1025-4F19-962C-F97052A5D011}"/>
              </a:ext>
            </a:extLst>
          </p:cNvPr>
          <p:cNvCxnSpPr/>
          <p:nvPr/>
        </p:nvCxnSpPr>
        <p:spPr>
          <a:xfrm>
            <a:off x="8479692" y="4459508"/>
            <a:ext cx="0" cy="3392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3EA2F80A-A964-4058-98B3-1BDDCE054185}"/>
              </a:ext>
            </a:extLst>
          </p:cNvPr>
          <p:cNvSpPr/>
          <p:nvPr/>
        </p:nvSpPr>
        <p:spPr>
          <a:xfrm>
            <a:off x="783821" y="3395513"/>
            <a:ext cx="10079489" cy="830625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Two separate </a:t>
            </a:r>
            <a:r>
              <a:rPr lang="en-US" sz="3200" b="1" u="sng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TLS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 sessions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B16630-CFDD-49EE-8D43-1C6068527BDE}"/>
              </a:ext>
            </a:extLst>
          </p:cNvPr>
          <p:cNvGrpSpPr/>
          <p:nvPr/>
        </p:nvGrpSpPr>
        <p:grpSpPr>
          <a:xfrm>
            <a:off x="1249167" y="2055460"/>
            <a:ext cx="9157709" cy="367700"/>
            <a:chOff x="1249167" y="2055460"/>
            <a:chExt cx="9157709" cy="367700"/>
          </a:xfrm>
        </p:grpSpPr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C8DA2F83-C998-4BD4-86B7-A2327E46722C}"/>
                </a:ext>
              </a:extLst>
            </p:cNvPr>
            <p:cNvSpPr/>
            <p:nvPr/>
          </p:nvSpPr>
          <p:spPr>
            <a:xfrm>
              <a:off x="1249167" y="2057400"/>
              <a:ext cx="4011354" cy="365760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9DDF24A1-1968-4102-83EC-ECDB205FD9BD}"/>
                </a:ext>
              </a:extLst>
            </p:cNvPr>
            <p:cNvSpPr/>
            <p:nvPr/>
          </p:nvSpPr>
          <p:spPr>
            <a:xfrm>
              <a:off x="6428114" y="2055460"/>
              <a:ext cx="3978762" cy="365760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4A5E7-FE9B-43BB-9280-AF4EC31D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2" grpId="1" animBg="1"/>
      <p:bldP spid="34" grpId="0" animBg="1"/>
      <p:bldP spid="34" grpId="1" animBg="1"/>
      <p:bldP spid="37" grpId="0"/>
      <p:bldP spid="37" grpId="1"/>
      <p:bldP spid="39" grpId="0"/>
      <p:bldP spid="39" grpId="1"/>
      <p:bldP spid="41" grpId="0"/>
      <p:bldP spid="41" grpId="1"/>
      <p:bldP spid="42" grpId="0" animBg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6" grpId="0" animBg="1"/>
      <p:bldP spid="58" grpId="0"/>
      <p:bldP spid="58" grpId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3851</TotalTime>
  <Words>939</Words>
  <Application>Microsoft Office PowerPoint</Application>
  <PresentationFormat>Widescreen</PresentationFormat>
  <Paragraphs>329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 Light</vt:lpstr>
      <vt:lpstr>Raleway</vt:lpstr>
      <vt:lpstr>Calibri</vt:lpstr>
      <vt:lpstr>Roboto Condensed Light</vt:lpstr>
      <vt:lpstr>Arial</vt:lpstr>
      <vt:lpstr>Lato</vt:lpstr>
      <vt:lpstr>Courier New</vt:lpstr>
      <vt:lpstr>Office Theme</vt:lpstr>
      <vt:lpstr>When TLS Meets Proxy on Mobile</vt:lpstr>
      <vt:lpstr>Proxy-based Mobile Browsers</vt:lpstr>
      <vt:lpstr>Research Question</vt:lpstr>
      <vt:lpstr>Related Works</vt:lpstr>
      <vt:lpstr>Contributions</vt:lpstr>
      <vt:lpstr>Outline</vt:lpstr>
      <vt:lpstr>Background : Transport Layer Security</vt:lpstr>
      <vt:lpstr>PowerPoint Presentation</vt:lpstr>
      <vt:lpstr>Background : TLS Interception</vt:lpstr>
      <vt:lpstr>Background : HTTP Tunneling</vt:lpstr>
      <vt:lpstr>Outline</vt:lpstr>
      <vt:lpstr>Experimental Setup : Overview</vt:lpstr>
      <vt:lpstr>Experimental Setup : Browser Selection</vt:lpstr>
      <vt:lpstr>Experimental Setup : Browser Selection</vt:lpstr>
      <vt:lpstr>Security Evaluations : TI Browsers</vt:lpstr>
      <vt:lpstr>Security Evaluations : TI + HT Browsers</vt:lpstr>
      <vt:lpstr>Outline</vt:lpstr>
      <vt:lpstr>Results : TI Browsers</vt:lpstr>
      <vt:lpstr>Results : TI Browsers</vt:lpstr>
      <vt:lpstr>Results : TI &amp; HT Browsers</vt:lpstr>
      <vt:lpstr>Results : TI &amp; HT Browsers</vt:lpstr>
      <vt:lpstr>Results : TI &amp; HT Browsers</vt:lpstr>
      <vt:lpstr>Results : TI &amp; HT Browsers</vt:lpstr>
      <vt:lpstr>Results : Summary</vt:lpstr>
      <vt:lpstr>Recommendations</vt:lpstr>
      <vt:lpstr>Responsible Disclosure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Debnath, Joyanta</cp:lastModifiedBy>
  <cp:revision>312</cp:revision>
  <dcterms:created xsi:type="dcterms:W3CDTF">2020-09-03T14:42:01Z</dcterms:created>
  <dcterms:modified xsi:type="dcterms:W3CDTF">2020-10-05T03:12:36Z</dcterms:modified>
</cp:coreProperties>
</file>